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23" r:id="rId2"/>
  </p:sldMasterIdLst>
  <p:notesMasterIdLst>
    <p:notesMasterId r:id="rId5"/>
  </p:notesMasterIdLst>
  <p:handoutMasterIdLst>
    <p:handoutMasterId r:id="rId6"/>
  </p:handoutMasterIdLst>
  <p:sldIdLst>
    <p:sldId id="265" r:id="rId3"/>
    <p:sldId id="266" r:id="rId4"/>
  </p:sldIdLst>
  <p:sldSz cx="12192000" cy="6858000"/>
  <p:notesSz cx="6718300" cy="9867900"/>
  <p:embeddedFontLst>
    <p:embeddedFont>
      <p:font typeface="Arial Bold" panose="020B0704020202020204" pitchFamily="34" charset="0"/>
      <p:bold r:id="rId7"/>
    </p:embeddedFont>
    <p:embeddedFont>
      <p:font typeface="Effra" panose="020B0604020202020204" charset="0"/>
      <p:regular r:id="rId8"/>
      <p:bold r:id="rId9"/>
      <p:italic r:id="rId10"/>
      <p:boldItalic r:id="rId1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AB"/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05CBE-F6AB-4C51-B50C-1AFAF3C841FC}" v="2" dt="2022-09-09T13:15:04.23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90" autoAdjust="0"/>
  </p:normalViewPr>
  <p:slideViewPr>
    <p:cSldViewPr showGuides="1">
      <p:cViewPr varScale="1">
        <p:scale>
          <a:sx n="104" d="100"/>
          <a:sy n="104" d="100"/>
        </p:scale>
        <p:origin x="14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22040"/>
            <a:ext cx="5184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8436" y="2322040"/>
            <a:ext cx="5184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53" descr="Device-black">
            <a:extLst>
              <a:ext uri="{FF2B5EF4-FFF2-40B4-BE49-F238E27FC236}">
                <a16:creationId xmlns:a16="http://schemas.microsoft.com/office/drawing/2014/main" id="{E6B0EB11-928C-A412-43D0-568ACDE69D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22040"/>
            <a:ext cx="5184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8436" y="2322040"/>
            <a:ext cx="5184000" cy="3951304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34535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0768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343280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19968"/>
            <a:ext cx="11040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400" y="2322040"/>
            <a:ext cx="11040000" cy="396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Grey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2" cy="805551"/>
          </a:xfrm>
          <a:solidFill>
            <a:srgbClr val="FDE6AB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ysClr val="windowText" lastClr="0000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21" name="Picture 53" descr="Device-bl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2" y="437938"/>
            <a:ext cx="1560195" cy="5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7188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52128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8400256" y="2214000"/>
            <a:ext cx="3456384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400" y="2322040"/>
            <a:ext cx="11040000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400" y="1342840"/>
            <a:ext cx="1104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6400" y="2322040"/>
            <a:ext cx="5184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8436" y="2322040"/>
            <a:ext cx="5184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32" name="Picture 55" descr="White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1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3" name="Rectangle 22"/>
          <p:cNvSpPr/>
          <p:nvPr userDrawn="1"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1" y="4653136"/>
            <a:ext cx="10560051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5" y="3"/>
            <a:ext cx="2442972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2" y="439662"/>
            <a:ext cx="1575546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0" y="1342840"/>
            <a:ext cx="1104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400" y="2322040"/>
            <a:ext cx="110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34535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700" r:id="rId4"/>
    <p:sldLayoutId id="2147483705" r:id="rId5"/>
    <p:sldLayoutId id="2147483696" r:id="rId6"/>
    <p:sldLayoutId id="2147483701" r:id="rId7"/>
    <p:sldLayoutId id="2147483702" r:id="rId8"/>
    <p:sldLayoutId id="2147483708" r:id="rId9"/>
    <p:sldLayoutId id="2147483713" r:id="rId10"/>
    <p:sldLayoutId id="2147483709" r:id="rId11"/>
    <p:sldLayoutId id="2147483710" r:id="rId12"/>
    <p:sldLayoutId id="2147483711" r:id="rId13"/>
    <p:sldLayoutId id="2147483712" r:id="rId14"/>
    <p:sldLayoutId id="2147483714" r:id="rId15"/>
    <p:sldLayoutId id="2147483715" r:id="rId16"/>
    <p:sldLayoutId id="2147483716" r:id="rId1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0" y="1370120"/>
            <a:ext cx="1104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400" y="2349320"/>
            <a:ext cx="110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0" r:id="rId3"/>
    <p:sldLayoutId id="2147483732" r:id="rId4"/>
    <p:sldLayoutId id="2147483738" r:id="rId5"/>
    <p:sldLayoutId id="2147483742" r:id="rId6"/>
    <p:sldLayoutId id="2147483745" r:id="rId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it.ly/yujaessential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yujaessential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Session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lead / Subheading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685" y="3"/>
            <a:ext cx="2442971" cy="620885"/>
          </a:xfrm>
        </p:spPr>
        <p:txBody>
          <a:bodyPr/>
          <a:lstStyle/>
          <a:p>
            <a:r>
              <a:rPr lang="en-GB" dirty="0"/>
              <a:t>SCHOOL/DEPT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632E4-A796-E53B-5167-874B4F05CF64}"/>
              </a:ext>
            </a:extLst>
          </p:cNvPr>
          <p:cNvSpPr txBox="1"/>
          <p:nvPr/>
        </p:nvSpPr>
        <p:spPr>
          <a:xfrm>
            <a:off x="1778170" y="5221649"/>
            <a:ext cx="9646422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This session is being recorded.</a:t>
            </a:r>
          </a:p>
          <a:p>
            <a:r>
              <a:rPr lang="en-GB" dirty="0">
                <a:solidFill>
                  <a:schemeClr val="bg1"/>
                </a:solidFill>
              </a:rPr>
              <a:t>For more information see the Learning Capture Student Essentials page: 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https://bit.ly/yujaessentials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+mn-lt"/>
              </a:rPr>
              <a:t>If you have any concerns, please speak to your session lead.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CA355A-D826-B54D-0534-61391BBE8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0" y="5216136"/>
            <a:ext cx="1045906" cy="10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C4B3980E-9FB5-CE25-913D-3687DCBB6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360415"/>
            <a:ext cx="1045906" cy="10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19C0D4-577B-E97D-B136-F5B4191E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918073"/>
            <a:ext cx="6105689" cy="711488"/>
          </a:xfrm>
        </p:spPr>
        <p:txBody>
          <a:bodyPr/>
          <a:lstStyle/>
          <a:p>
            <a:r>
              <a:rPr lang="en-GB" sz="4000" dirty="0" err="1">
                <a:solidFill>
                  <a:schemeClr val="tx2"/>
                </a:solidFill>
              </a:rPr>
              <a:t>YuJa</a:t>
            </a:r>
            <a:r>
              <a:rPr lang="en-GB" sz="4000" dirty="0">
                <a:solidFill>
                  <a:schemeClr val="tx2"/>
                </a:solidFill>
              </a:rPr>
              <a:t> Learning Capture</a:t>
            </a:r>
            <a:br>
              <a:rPr lang="en-GB" sz="4000" dirty="0">
                <a:solidFill>
                  <a:schemeClr val="tx2"/>
                </a:solidFill>
              </a:rPr>
            </a:br>
            <a:r>
              <a:rPr lang="en-GB" sz="2800" dirty="0">
                <a:solidFill>
                  <a:schemeClr val="tx2"/>
                </a:solidFill>
              </a:rPr>
              <a:t>This session is being recorded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5FD57-D113-A205-EB06-560BE9860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04702" y="6345352"/>
            <a:ext cx="901700" cy="252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CAE96E1-FE19-476C-9CF0-3BB4903735D9}" type="slidenum">
              <a:rPr lang="en-GB" altLang="en-US" smtClean="0"/>
              <a:pPr>
                <a:spcAft>
                  <a:spcPts val="600"/>
                </a:spcAft>
              </a:pPr>
              <a:t>2</a:t>
            </a:fld>
            <a:endParaRPr lang="en-GB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968FD0-269D-28FE-2695-02E61C47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36" y="355701"/>
            <a:ext cx="1836232" cy="18362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35BA-FBA7-09B0-ACDB-17484F37CF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0036" y="2657768"/>
            <a:ext cx="10270500" cy="873348"/>
          </a:xfrm>
        </p:spPr>
        <p:txBody>
          <a:bodyPr wrap="square" anchor="t">
            <a:noAutofit/>
          </a:bodyPr>
          <a:lstStyle/>
          <a:p>
            <a:pPr marL="0" indent="0">
              <a:buClrTx/>
              <a:buNone/>
            </a:pPr>
            <a:r>
              <a:rPr lang="en-GB" dirty="0"/>
              <a:t>For more information see the </a:t>
            </a:r>
          </a:p>
          <a:p>
            <a:pPr marL="0" indent="0">
              <a:buClrTx/>
              <a:buNone/>
            </a:pPr>
            <a:r>
              <a:rPr lang="en-GB" dirty="0"/>
              <a:t>Learning Capture Student Essentials page: </a:t>
            </a:r>
          </a:p>
          <a:p>
            <a:pPr marL="0" indent="0">
              <a:buClrTx/>
              <a:buNone/>
            </a:pPr>
            <a:r>
              <a:rPr lang="en-GB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https://bit.ly/yujaessentials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E7E38AAD-108B-EBAF-2478-DE42EA6B9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420888"/>
            <a:ext cx="1584176" cy="15841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CF9509-F228-CFCE-5423-76A79661688B}"/>
              </a:ext>
            </a:extLst>
          </p:cNvPr>
          <p:cNvSpPr txBox="1">
            <a:spLocks/>
          </p:cNvSpPr>
          <p:nvPr/>
        </p:nvSpPr>
        <p:spPr bwMode="auto">
          <a:xfrm>
            <a:off x="650036" y="5610327"/>
            <a:ext cx="10730774" cy="7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 typeface="Arial" charset="0"/>
              <a:buNone/>
            </a:pPr>
            <a:r>
              <a:rPr lang="en-GB" kern="0" dirty="0"/>
              <a:t>If you have any concerns, please speak to your session lead</a:t>
            </a:r>
          </a:p>
          <a:p>
            <a:pPr marL="0" indent="0">
              <a:buFont typeface="Arial" charset="0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020415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48780E26-6436-4507-8049-5C268279A866}" vid="{586657D8-4E7C-4F35-B349-D8AF89B642CE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48780E26-6436-4507-8049-5C268279A866}" vid="{07A2DF71-699D-4101-BE54-A4123DF1F47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title slide - Learning Capture - widescreen</Template>
  <TotalTime>0</TotalTime>
  <Words>88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Bold</vt:lpstr>
      <vt:lpstr>Effra</vt:lpstr>
      <vt:lpstr>Arial</vt:lpstr>
      <vt:lpstr>UoR Theme</vt:lpstr>
      <vt:lpstr>1_UoR Theme off-white background</vt:lpstr>
      <vt:lpstr>Session Title</vt:lpstr>
      <vt:lpstr>YuJa Learning Capture This session is being recorded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Daniel Grant</dc:creator>
  <cp:lastModifiedBy>Emma Herrod</cp:lastModifiedBy>
  <cp:revision>4</cp:revision>
  <cp:lastPrinted>2006-09-19T14:59:33Z</cp:lastPrinted>
  <dcterms:created xsi:type="dcterms:W3CDTF">2022-07-08T17:33:16Z</dcterms:created>
  <dcterms:modified xsi:type="dcterms:W3CDTF">2022-09-09T17:25:32Z</dcterms:modified>
</cp:coreProperties>
</file>