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4" r:id="rId4"/>
    <p:sldMasterId id="2147483723" r:id="rId5"/>
    <p:sldMasterId id="2147483660" r:id="rId6"/>
  </p:sldMasterIdLst>
  <p:notesMasterIdLst>
    <p:notesMasterId r:id="rId9"/>
  </p:notesMasterIdLst>
  <p:handoutMasterIdLst>
    <p:handoutMasterId r:id="rId10"/>
  </p:handoutMasterIdLst>
  <p:sldIdLst>
    <p:sldId id="528" r:id="rId7"/>
    <p:sldId id="529" r:id="rId8"/>
  </p:sldIdLst>
  <p:sldSz cx="12192000" cy="6858000"/>
  <p:notesSz cx="6718300" cy="9867900"/>
  <p:embeddedFontLst>
    <p:embeddedFont>
      <p:font typeface="Arial Bold" panose="020B0704020202020204" pitchFamily="34" charset="0"/>
      <p:bold r:id="rId11"/>
    </p:embeddedFont>
    <p:embeddedFont>
      <p:font typeface="Calibri" panose="020F0502020204030204" pitchFamily="34" charset="0"/>
      <p:regular r:id="rId12"/>
      <p:bold r:id="rId13"/>
      <p:italic r:id="rId14"/>
      <p:boldItalic r:id="rId15"/>
    </p:embeddedFont>
    <p:embeddedFont>
      <p:font typeface="Effra" panose="020B0604020202020204" charset="0"/>
      <p:regular r:id="rId16"/>
      <p:bold r:id="rId17"/>
      <p:italic r:id="rId18"/>
      <p:boldItalic r:id="rId19"/>
    </p:embeddedFont>
  </p:embeddedFontLst>
  <p:defaultTextStyle>
    <a:defPPr>
      <a:defRPr lang="en-GB"/>
    </a:defPPr>
    <a:lvl1pPr algn="l" rtl="0" fontAlgn="base">
      <a:spcBef>
        <a:spcPct val="0"/>
      </a:spcBef>
      <a:spcAft>
        <a:spcPct val="0"/>
      </a:spcAft>
      <a:defRPr sz="2000" kern="1200">
        <a:solidFill>
          <a:schemeClr val="tx2"/>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8">
          <p15:clr>
            <a:srgbClr val="A4A3A4"/>
          </p15:clr>
        </p15:guide>
        <p15:guide id="2" pos="2116">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A2B13F-3B5B-5A2A-2024-8056AA5E81F7}" name="Emma Herrod" initials="EH" userId="S::jx921140@reading.ac.uk::4c8d2010-b9d2-408f-8f16-a32d9e94894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002E"/>
    <a:srgbClr val="2A2AB3"/>
    <a:srgbClr val="963626"/>
    <a:srgbClr val="FFFFFF"/>
    <a:srgbClr val="58E6CA"/>
    <a:srgbClr val="DD3A6B"/>
    <a:srgbClr val="000000"/>
    <a:srgbClr val="FDE6AB"/>
    <a:srgbClr val="D799A1"/>
    <a:srgbClr val="BF00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497" autoAdjust="0"/>
  </p:normalViewPr>
  <p:slideViewPr>
    <p:cSldViewPr snapToGrid="0">
      <p:cViewPr varScale="1">
        <p:scale>
          <a:sx n="80" d="100"/>
          <a:sy n="80" d="100"/>
        </p:scale>
        <p:origin x="1038" y="9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108"/>
        <p:guide pos="211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font" Target="fonts/font1.fntdata"/><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handoutMaster" Target="handoutMasters/handoutMaster1.xml"/><Relationship Id="rId19"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defRPr sz="1200">
                <a:solidFill>
                  <a:schemeClr val="bg1"/>
                </a:solidFill>
              </a:defRPr>
            </a:lvl1pPr>
          </a:lstStyle>
          <a:p>
            <a:endParaRPr lang="en-GB" altLang="en-US">
              <a:latin typeface="Effra" panose="020B0603020203020204" pitchFamily="34" charset="0"/>
            </a:endParaRPr>
          </a:p>
        </p:txBody>
      </p:sp>
      <p:sp>
        <p:nvSpPr>
          <p:cNvPr id="459779" name="Rectangle 3"/>
          <p:cNvSpPr>
            <a:spLocks noGrp="1" noChangeArrowheads="1"/>
          </p:cNvSpPr>
          <p:nvPr>
            <p:ph type="dt" sz="quarter" idx="1"/>
          </p:nvPr>
        </p:nvSpPr>
        <p:spPr bwMode="auto">
          <a:xfrm>
            <a:off x="3806825"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lgn="r">
              <a:defRPr sz="1200">
                <a:solidFill>
                  <a:schemeClr val="bg1"/>
                </a:solidFill>
              </a:defRPr>
            </a:lvl1pPr>
          </a:lstStyle>
          <a:p>
            <a:endParaRPr lang="en-GB" altLang="en-US">
              <a:latin typeface="Effra" panose="020B0603020203020204" pitchFamily="34" charset="0"/>
            </a:endParaRPr>
          </a:p>
        </p:txBody>
      </p:sp>
      <p:sp>
        <p:nvSpPr>
          <p:cNvPr id="459780" name="Rectangle 4"/>
          <p:cNvSpPr>
            <a:spLocks noGrp="1" noChangeArrowheads="1"/>
          </p:cNvSpPr>
          <p:nvPr>
            <p:ph type="ftr" sz="quarter" idx="2"/>
          </p:nvPr>
        </p:nvSpPr>
        <p:spPr bwMode="auto">
          <a:xfrm>
            <a:off x="0"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defRPr sz="1200">
                <a:solidFill>
                  <a:schemeClr val="bg1"/>
                </a:solidFill>
              </a:defRPr>
            </a:lvl1pPr>
          </a:lstStyle>
          <a:p>
            <a:endParaRPr lang="en-GB" altLang="en-US">
              <a:latin typeface="Effra" panose="020B0603020203020204" pitchFamily="34" charset="0"/>
            </a:endParaRPr>
          </a:p>
        </p:txBody>
      </p:sp>
      <p:sp>
        <p:nvSpPr>
          <p:cNvPr id="459781" name="Rectangle 5"/>
          <p:cNvSpPr>
            <a:spLocks noGrp="1" noChangeArrowheads="1"/>
          </p:cNvSpPr>
          <p:nvPr>
            <p:ph type="sldNum" sz="quarter" idx="3"/>
          </p:nvPr>
        </p:nvSpPr>
        <p:spPr bwMode="auto">
          <a:xfrm>
            <a:off x="3806825"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lgn="r">
              <a:defRPr sz="1200">
                <a:solidFill>
                  <a:schemeClr val="bg1"/>
                </a:solidFill>
              </a:defRPr>
            </a:lvl1pPr>
          </a:lstStyle>
          <a:p>
            <a:fld id="{6BDED6D5-33CC-49C8-A14A-4660977D1BEE}" type="slidenum">
              <a:rPr lang="en-GB" altLang="en-US">
                <a:latin typeface="Effra" panose="020B0603020203020204" pitchFamily="34" charset="0"/>
              </a:rPr>
              <a:pPr/>
              <a:t>‹#›</a:t>
            </a:fld>
            <a:endParaRPr lang="en-GB" altLang="en-US">
              <a:latin typeface="Effra" panose="020B0603020203020204" pitchFamily="34" charset="0"/>
            </a:endParaRPr>
          </a:p>
        </p:txBody>
      </p:sp>
    </p:spTree>
    <p:extLst>
      <p:ext uri="{BB962C8B-B14F-4D97-AF65-F5344CB8AC3E}">
        <p14:creationId xmlns:p14="http://schemas.microsoft.com/office/powerpoint/2010/main" val="334349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defRPr sz="1200">
                <a:latin typeface="Effra" panose="020B0603020203020204" pitchFamily="34" charset="0"/>
              </a:defRPr>
            </a:lvl1pPr>
          </a:lstStyle>
          <a:p>
            <a:endParaRPr lang="en-GB" altLang="en-US"/>
          </a:p>
        </p:txBody>
      </p:sp>
      <p:sp>
        <p:nvSpPr>
          <p:cNvPr id="9219" name="Rectangle 3"/>
          <p:cNvSpPr>
            <a:spLocks noGrp="1" noChangeArrowheads="1"/>
          </p:cNvSpPr>
          <p:nvPr>
            <p:ph type="dt" idx="1"/>
          </p:nvPr>
        </p:nvSpPr>
        <p:spPr bwMode="auto">
          <a:xfrm>
            <a:off x="3805238"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lgn="r">
              <a:defRPr sz="1200">
                <a:latin typeface="Effra" panose="020B0603020203020204" pitchFamily="34" charset="0"/>
              </a:defRPr>
            </a:lvl1pPr>
          </a:lstStyle>
          <a:p>
            <a:endParaRPr lang="en-GB" altLang="en-US"/>
          </a:p>
        </p:txBody>
      </p:sp>
      <p:sp>
        <p:nvSpPr>
          <p:cNvPr id="9220" name="Rectangle 4"/>
          <p:cNvSpPr>
            <a:spLocks noGrp="1" noRot="1" noChangeAspect="1" noChangeArrowheads="1" noTextEdit="1"/>
          </p:cNvSpPr>
          <p:nvPr>
            <p:ph type="sldImg" idx="2"/>
          </p:nvPr>
        </p:nvSpPr>
        <p:spPr bwMode="auto">
          <a:xfrm>
            <a:off x="71438" y="739775"/>
            <a:ext cx="6578600" cy="37004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1513" y="4687888"/>
            <a:ext cx="5375275" cy="444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9222" name="Rectangle 6"/>
          <p:cNvSpPr>
            <a:spLocks noGrp="1" noChangeArrowheads="1"/>
          </p:cNvSpPr>
          <p:nvPr>
            <p:ph type="ftr" sz="quarter" idx="4"/>
          </p:nvPr>
        </p:nvSpPr>
        <p:spPr bwMode="auto">
          <a:xfrm>
            <a:off x="0"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defRPr sz="1200">
                <a:latin typeface="Effra" panose="020B0603020203020204" pitchFamily="34" charset="0"/>
              </a:defRPr>
            </a:lvl1pPr>
          </a:lstStyle>
          <a:p>
            <a:endParaRPr lang="en-GB" altLang="en-US"/>
          </a:p>
        </p:txBody>
      </p:sp>
      <p:sp>
        <p:nvSpPr>
          <p:cNvPr id="9223" name="Rectangle 7"/>
          <p:cNvSpPr>
            <a:spLocks noGrp="1" noChangeArrowheads="1"/>
          </p:cNvSpPr>
          <p:nvPr>
            <p:ph type="sldNum" sz="quarter" idx="5"/>
          </p:nvPr>
        </p:nvSpPr>
        <p:spPr bwMode="auto">
          <a:xfrm>
            <a:off x="3805238"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lgn="r">
              <a:defRPr sz="1200">
                <a:latin typeface="Effra" panose="020B0603020203020204" pitchFamily="34" charset="0"/>
              </a:defRPr>
            </a:lvl1pPr>
          </a:lstStyle>
          <a:p>
            <a:fld id="{A3ADB805-8BF7-47B5-B5FB-292FECAF2630}" type="slidenum">
              <a:rPr lang="en-GB" altLang="en-US" smtClean="0"/>
              <a:pPr/>
              <a:t>‹#›</a:t>
            </a:fld>
            <a:endParaRPr lang="en-GB" altLang="en-US"/>
          </a:p>
        </p:txBody>
      </p:sp>
    </p:spTree>
    <p:extLst>
      <p:ext uri="{BB962C8B-B14F-4D97-AF65-F5344CB8AC3E}">
        <p14:creationId xmlns:p14="http://schemas.microsoft.com/office/powerpoint/2010/main" val="18646541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Effra" panose="020B0603020203020204" pitchFamily="34" charset="0"/>
        <a:ea typeface="+mn-ea"/>
        <a:cs typeface="+mn-cs"/>
      </a:defRPr>
    </a:lvl1pPr>
    <a:lvl2pPr marL="457200" algn="l" rtl="0" fontAlgn="base">
      <a:spcBef>
        <a:spcPct val="30000"/>
      </a:spcBef>
      <a:spcAft>
        <a:spcPct val="0"/>
      </a:spcAft>
      <a:defRPr sz="1200" kern="1200">
        <a:solidFill>
          <a:schemeClr val="tx1"/>
        </a:solidFill>
        <a:latin typeface="Effra" panose="020B0603020203020204" pitchFamily="34" charset="0"/>
        <a:ea typeface="+mn-ea"/>
        <a:cs typeface="+mn-cs"/>
      </a:defRPr>
    </a:lvl2pPr>
    <a:lvl3pPr marL="914400" algn="l" rtl="0" fontAlgn="base">
      <a:spcBef>
        <a:spcPct val="30000"/>
      </a:spcBef>
      <a:spcAft>
        <a:spcPct val="0"/>
      </a:spcAft>
      <a:defRPr sz="1200" kern="1200">
        <a:solidFill>
          <a:schemeClr val="tx1"/>
        </a:solidFill>
        <a:latin typeface="Effra" panose="020B0603020203020204" pitchFamily="34" charset="0"/>
        <a:ea typeface="+mn-ea"/>
        <a:cs typeface="+mn-cs"/>
      </a:defRPr>
    </a:lvl3pPr>
    <a:lvl4pPr marL="1371600" algn="l" rtl="0" fontAlgn="base">
      <a:spcBef>
        <a:spcPct val="30000"/>
      </a:spcBef>
      <a:spcAft>
        <a:spcPct val="0"/>
      </a:spcAft>
      <a:defRPr sz="1200" kern="1200">
        <a:solidFill>
          <a:schemeClr val="tx1"/>
        </a:solidFill>
        <a:latin typeface="Effra" panose="020B0603020203020204" pitchFamily="34" charset="0"/>
        <a:ea typeface="+mn-ea"/>
        <a:cs typeface="+mn-cs"/>
      </a:defRPr>
    </a:lvl4pPr>
    <a:lvl5pPr marL="1828800" algn="l" rtl="0" fontAlgn="base">
      <a:spcBef>
        <a:spcPct val="30000"/>
      </a:spcBef>
      <a:spcAft>
        <a:spcPct val="0"/>
      </a:spcAft>
      <a:defRPr sz="1200" kern="1200">
        <a:solidFill>
          <a:schemeClr val="tx1"/>
        </a:solidFill>
        <a:latin typeface="Effra" panose="020B06030202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ibguides.reading.ac.uk/blended-learning/taking-notes-from-video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8" y="739775"/>
            <a:ext cx="6578600" cy="3700463"/>
          </a:xfrm>
        </p:spPr>
      </p:sp>
      <p:sp>
        <p:nvSpPr>
          <p:cNvPr id="3" name="Notes Placeholder 2"/>
          <p:cNvSpPr>
            <a:spLocks noGrp="1"/>
          </p:cNvSpPr>
          <p:nvPr>
            <p:ph type="body" idx="1"/>
          </p:nvPr>
        </p:nvSpPr>
        <p:spPr/>
        <p:txBody>
          <a:bodyPr/>
          <a:lstStyle/>
          <a:p>
            <a:r>
              <a:rPr lang="en-GB" dirty="0"/>
              <a:t>This is a good opportunity to set student expectations on what your Schools/Department approach is for recording. E.g. Are there any session which cannot be recorded, perhaps due to the prevalence of whiteboard work, or an anticipation of sensitive discussions? Giving students advanced warning if you can’t record will help avoid disappointment.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a:t>
            </a:fld>
            <a:endParaRPr lang="en-GB" altLang="en-US"/>
          </a:p>
        </p:txBody>
      </p:sp>
    </p:spTree>
    <p:extLst>
      <p:ext uri="{BB962C8B-B14F-4D97-AF65-F5344CB8AC3E}">
        <p14:creationId xmlns:p14="http://schemas.microsoft.com/office/powerpoint/2010/main" val="4068315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8" y="739775"/>
            <a:ext cx="6578600" cy="3700463"/>
          </a:xfrm>
        </p:spPr>
      </p:sp>
      <p:sp>
        <p:nvSpPr>
          <p:cNvPr id="3" name="Notes Placeholder 2"/>
          <p:cNvSpPr>
            <a:spLocks noGrp="1"/>
          </p:cNvSpPr>
          <p:nvPr>
            <p:ph type="body" idx="1"/>
          </p:nvPr>
        </p:nvSpPr>
        <p:spPr/>
        <p:txBody>
          <a:bodyPr/>
          <a:lstStyle/>
          <a:p>
            <a:pPr algn="l" rtl="0" fontAlgn="base"/>
            <a:r>
              <a:rPr lang="en-GB" sz="1200" b="1" i="0" dirty="0">
                <a:solidFill>
                  <a:srgbClr val="000000"/>
                </a:solidFill>
                <a:effectLst/>
                <a:latin typeface="Calibri" panose="020F0502020204030204" pitchFamily="34" charset="0"/>
              </a:rPr>
              <a:t>You may wish to elaborate or substitute the points above with the following advice depending on your teaching context.</a:t>
            </a:r>
          </a:p>
          <a:p>
            <a:pPr algn="l" rtl="0" fontAlgn="base"/>
            <a:r>
              <a:rPr lang="en-GB" sz="1200" b="1" i="0" dirty="0">
                <a:solidFill>
                  <a:srgbClr val="000000"/>
                </a:solidFill>
                <a:effectLst/>
                <a:latin typeface="Calibri" panose="020F0502020204030204" pitchFamily="34" charset="0"/>
              </a:rPr>
              <a:t>This information is also on the Student Essentials page (https://www.reading.ac.uk/essentials/Study/learning-capture) :</a:t>
            </a:r>
          </a:p>
          <a:p>
            <a:pPr algn="l" rtl="0" fontAlgn="base"/>
            <a:endParaRPr lang="en-GB" sz="1200" b="1" i="0" dirty="0">
              <a:solidFill>
                <a:srgbClr val="000000"/>
              </a:solidFill>
              <a:effectLst/>
              <a:latin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1" i="0" dirty="0">
                <a:solidFill>
                  <a:srgbClr val="000000"/>
                </a:solidFill>
                <a:effectLst/>
                <a:latin typeface="Calibri" panose="020F0502020204030204" pitchFamily="34" charset="0"/>
              </a:rPr>
              <a:t>Attend lectures</a:t>
            </a:r>
            <a:r>
              <a:rPr lang="en-GB" sz="1200" b="0" i="0" dirty="0">
                <a:solidFill>
                  <a:srgbClr val="000000"/>
                </a:solidFill>
                <a:effectLst/>
                <a:latin typeface="Calibri" panose="020F0502020204030204" pitchFamily="34" charset="0"/>
              </a:rPr>
              <a:t>.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sz="1200" b="0" i="0" dirty="0">
                <a:solidFill>
                  <a:srgbClr val="000000"/>
                </a:solidFill>
                <a:effectLst/>
                <a:latin typeface="Calibri" panose="020F0502020204030204" pitchFamily="34" charset="0"/>
              </a:rPr>
              <a:t>Recordings are not a replacement for in-person classes. At Reading they are intended to be a supplementary resource to support your learning.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sz="1200" i="0" dirty="0">
                <a:solidFill>
                  <a:srgbClr val="000000"/>
                </a:solidFill>
                <a:effectLst/>
                <a:latin typeface="Calibri" panose="020F0502020204030204" pitchFamily="34" charset="0"/>
              </a:rPr>
              <a:t>Research shows that students who attend lectures, as well as reviewing parts of the recordings, get better grades.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sz="1200" i="0" dirty="0">
                <a:solidFill>
                  <a:srgbClr val="000000"/>
                </a:solidFill>
                <a:effectLst/>
                <a:latin typeface="Calibri" panose="020F0502020204030204" pitchFamily="34" charset="0"/>
              </a:rPr>
              <a:t>Attendance at live classes has social benefits and helps you feel part of a wider learning community. You will get to know your lecturer and peers.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sz="1200" i="0" dirty="0">
                <a:solidFill>
                  <a:srgbClr val="000000"/>
                </a:solidFill>
                <a:effectLst/>
                <a:latin typeface="Calibri" panose="020F0502020204030204" pitchFamily="34" charset="0"/>
              </a:rPr>
              <a:t>Attending sessions with your lecturer allows you to ask any questions in-the-moment.</a:t>
            </a:r>
          </a:p>
          <a:p>
            <a:pPr algn="l" rtl="0" fontAlgn="base"/>
            <a:endParaRPr lang="en-GB" sz="1200" b="1" i="0" dirty="0">
              <a:solidFill>
                <a:srgbClr val="000000"/>
              </a:solidFill>
              <a:effectLst/>
              <a:latin typeface="Calibri" panose="020F0502020204030204" pitchFamily="34" charset="0"/>
            </a:endParaRPr>
          </a:p>
          <a:p>
            <a:pPr algn="l" rtl="0" fontAlgn="base"/>
            <a:endParaRPr lang="en-GB" sz="1200" b="1" i="0" dirty="0">
              <a:solidFill>
                <a:srgbClr val="000000"/>
              </a:solidFill>
              <a:effectLst/>
              <a:latin typeface="Calibri" panose="020F0502020204030204" pitchFamily="34" charset="0"/>
            </a:endParaRPr>
          </a:p>
          <a:p>
            <a:pPr algn="l" rtl="0" fontAlgn="base"/>
            <a:r>
              <a:rPr lang="en-GB" sz="1200" b="1" i="0" dirty="0">
                <a:solidFill>
                  <a:srgbClr val="000000"/>
                </a:solidFill>
                <a:effectLst/>
                <a:latin typeface="Calibri" panose="020F0502020204030204" pitchFamily="34" charset="0"/>
              </a:rPr>
              <a:t>Re-watch the bits you found challenging or which need further clarification</a:t>
            </a:r>
          </a:p>
          <a:p>
            <a:pPr marL="171450" indent="-171450" algn="l" rtl="0" fontAlgn="base">
              <a:buFont typeface="Arial" panose="020B0604020202020204" pitchFamily="34" charset="0"/>
              <a:buChar char="•"/>
            </a:pPr>
            <a:r>
              <a:rPr lang="en-GB" sz="1200" b="0" i="0" dirty="0">
                <a:solidFill>
                  <a:srgbClr val="000000"/>
                </a:solidFill>
                <a:effectLst/>
                <a:latin typeface="Calibri" panose="020F0502020204030204" pitchFamily="34" charset="0"/>
              </a:rPr>
              <a:t>You don’t need to watch the entire recording. Focus on the areas which you need to clarify.</a:t>
            </a:r>
          </a:p>
          <a:p>
            <a:pPr marL="171450" indent="-171450" algn="l" rtl="0" fontAlgn="base">
              <a:buFont typeface="Arial" panose="020B0604020202020204" pitchFamily="34" charset="0"/>
              <a:buChar char="•"/>
            </a:pPr>
            <a:r>
              <a:rPr lang="en-GB" sz="1200" b="0" i="0" dirty="0">
                <a:solidFill>
                  <a:srgbClr val="000000"/>
                </a:solidFill>
                <a:effectLst/>
                <a:latin typeface="Calibri" panose="020F0502020204030204" pitchFamily="34" charset="0"/>
              </a:rPr>
              <a:t>You might find it helpful to write the time in the margin of your session notes so you can easily come back to that point in the recording. </a:t>
            </a:r>
          </a:p>
          <a:p>
            <a:pPr marL="171450" indent="-171450" algn="l" rtl="0" fontAlgn="base">
              <a:buFont typeface="Arial" panose="020B0604020202020204" pitchFamily="34" charset="0"/>
              <a:buChar char="•"/>
            </a:pPr>
            <a:r>
              <a:rPr lang="en-GB" sz="1200" b="0" i="0" dirty="0">
                <a:solidFill>
                  <a:srgbClr val="000000"/>
                </a:solidFill>
                <a:effectLst/>
                <a:latin typeface="Calibri" panose="020F0502020204030204" pitchFamily="34" charset="0"/>
              </a:rPr>
              <a:t>You can also save time by using </a:t>
            </a:r>
            <a:r>
              <a:rPr lang="en-GB" sz="1200" b="1" i="0" dirty="0" err="1">
                <a:solidFill>
                  <a:srgbClr val="000000"/>
                </a:solidFill>
                <a:effectLst/>
                <a:latin typeface="Calibri" panose="020F0502020204030204" pitchFamily="34" charset="0"/>
              </a:rPr>
              <a:t>YuJa’s</a:t>
            </a:r>
            <a:r>
              <a:rPr lang="en-GB" sz="1200" b="1" i="0" dirty="0">
                <a:solidFill>
                  <a:srgbClr val="000000"/>
                </a:solidFill>
                <a:effectLst/>
                <a:latin typeface="Calibri" panose="020F0502020204030204" pitchFamily="34" charset="0"/>
              </a:rPr>
              <a:t> search tool to find a particular word in the recording</a:t>
            </a:r>
            <a:r>
              <a:rPr lang="en-GB" sz="1200" b="0" i="0" dirty="0">
                <a:solidFill>
                  <a:srgbClr val="000000"/>
                </a:solidFill>
                <a:effectLst/>
                <a:latin typeface="Calibri" panose="020F0502020204030204" pitchFamily="34" charset="0"/>
              </a:rPr>
              <a:t>. For more information, see </a:t>
            </a:r>
            <a:r>
              <a:rPr lang="en-GB" sz="1200" b="0" i="0" dirty="0" err="1">
                <a:solidFill>
                  <a:srgbClr val="000000"/>
                </a:solidFill>
                <a:effectLst/>
                <a:latin typeface="Calibri" panose="020F0502020204030204" pitchFamily="34" charset="0"/>
              </a:rPr>
              <a:t>UoR’s</a:t>
            </a:r>
            <a:r>
              <a:rPr lang="en-GB" sz="1200" b="0" i="0" dirty="0">
                <a:solidFill>
                  <a:srgbClr val="000000"/>
                </a:solidFill>
                <a:effectLst/>
                <a:latin typeface="Calibri" panose="020F0502020204030204" pitchFamily="34" charset="0"/>
              </a:rPr>
              <a:t> Study Advice’s guidance on </a:t>
            </a:r>
            <a:r>
              <a:rPr lang="en-GB" sz="1200" b="0" i="0" u="sng" strike="noStrike" dirty="0">
                <a:solidFill>
                  <a:srgbClr val="0563C1"/>
                </a:solidFill>
                <a:effectLst/>
                <a:latin typeface="Calibri" panose="020F0502020204030204" pitchFamily="34" charset="0"/>
                <a:hlinkClick r:id="rId3"/>
              </a:rPr>
              <a:t>Taking Notes from Videos</a:t>
            </a:r>
            <a:r>
              <a:rPr lang="en-GB" sz="1200" b="0" i="0" dirty="0">
                <a:solidFill>
                  <a:srgbClr val="000000"/>
                </a:solidFill>
                <a:effectLst/>
                <a:latin typeface="Calibri" panose="020F0502020204030204" pitchFamily="34" charset="0"/>
              </a:rPr>
              <a:t>. </a:t>
            </a:r>
          </a:p>
          <a:p>
            <a:pPr algn="l" rtl="0" fontAlgn="base"/>
            <a:endParaRPr lang="en-GB" sz="1200" b="0" i="0" dirty="0">
              <a:solidFill>
                <a:srgbClr val="000000"/>
              </a:solidFill>
              <a:effectLst/>
              <a:latin typeface="Calibri" panose="020F0502020204030204" pitchFamily="34" charset="0"/>
            </a:endParaRPr>
          </a:p>
          <a:p>
            <a:pPr algn="l" rtl="0" fontAlgn="base"/>
            <a:r>
              <a:rPr lang="en-GB" sz="1200" b="1" i="0" dirty="0">
                <a:solidFill>
                  <a:srgbClr val="000000"/>
                </a:solidFill>
                <a:effectLst/>
                <a:latin typeface="Calibri" panose="020F0502020204030204" pitchFamily="34" charset="0"/>
              </a:rPr>
              <a:t>Use as a regular part of your study</a:t>
            </a:r>
            <a:endParaRPr lang="en-GB" sz="1200" b="0" i="0" dirty="0">
              <a:solidFill>
                <a:srgbClr val="000000"/>
              </a:solidFill>
              <a:effectLst/>
              <a:latin typeface="Calibri" panose="020F0502020204030204" pitchFamily="34" charset="0"/>
            </a:endParaRPr>
          </a:p>
          <a:p>
            <a:pPr marL="171450" indent="-171450" algn="l" rtl="0" fontAlgn="base">
              <a:buFont typeface="Arial" panose="020B0604020202020204" pitchFamily="34" charset="0"/>
              <a:buChar char="•"/>
            </a:pPr>
            <a:r>
              <a:rPr lang="en-GB" sz="1200" b="0" i="0" dirty="0">
                <a:solidFill>
                  <a:srgbClr val="000000"/>
                </a:solidFill>
                <a:effectLst/>
                <a:latin typeface="Calibri" panose="020F0502020204030204" pitchFamily="34" charset="0"/>
              </a:rPr>
              <a:t>Revisit key content soon after the lecture. Don’t be tempted to ‘binge watch’ recordings at revision time. </a:t>
            </a:r>
          </a:p>
          <a:p>
            <a:pPr marL="171450" indent="-171450" algn="l" rtl="0" fontAlgn="base">
              <a:buFont typeface="Arial" panose="020B0604020202020204" pitchFamily="34" charset="0"/>
              <a:buChar char="•"/>
            </a:pPr>
            <a:r>
              <a:rPr lang="en-GB" sz="1200" b="0" i="0" dirty="0">
                <a:solidFill>
                  <a:srgbClr val="000000"/>
                </a:solidFill>
                <a:effectLst/>
                <a:latin typeface="Calibri" panose="020F0502020204030204" pitchFamily="34" charset="0"/>
              </a:rPr>
              <a:t>There is strong evidence that to learn effectively you need to space out your learning. You will learn more in less time if you do it week-by-week.</a:t>
            </a:r>
          </a:p>
          <a:p>
            <a:pPr algn="l" rtl="0" fontAlgn="base"/>
            <a:endParaRPr lang="en-GB" sz="1200" b="0" i="0" dirty="0">
              <a:solidFill>
                <a:srgbClr val="000000"/>
              </a:solidFill>
              <a:effectLst/>
              <a:latin typeface="Calibri" panose="020F0502020204030204" pitchFamily="34" charset="0"/>
            </a:endParaRPr>
          </a:p>
          <a:p>
            <a:pPr algn="l" rtl="0" fontAlgn="base"/>
            <a:r>
              <a:rPr lang="en-GB" sz="1200" b="1" i="0" dirty="0">
                <a:solidFill>
                  <a:srgbClr val="000000"/>
                </a:solidFill>
                <a:effectLst/>
                <a:latin typeface="Calibri" panose="020F0502020204030204" pitchFamily="34" charset="0"/>
              </a:rPr>
              <a:t>Add to your notes</a:t>
            </a:r>
          </a:p>
          <a:p>
            <a:pPr marL="171450" indent="-171450" algn="l" rtl="0" fontAlgn="base">
              <a:buFont typeface="Arial" panose="020B0604020202020204" pitchFamily="34" charset="0"/>
              <a:buChar char="•"/>
            </a:pPr>
            <a:r>
              <a:rPr lang="en-GB" sz="1200" b="0" i="0" dirty="0">
                <a:solidFill>
                  <a:srgbClr val="000000"/>
                </a:solidFill>
                <a:effectLst/>
                <a:latin typeface="Calibri" panose="020F0502020204030204" pitchFamily="34" charset="0"/>
              </a:rPr>
              <a:t>Use the recordings to add detail to your notes, but don't forget to summarise and paraphrase in your own words. </a:t>
            </a:r>
          </a:p>
          <a:p>
            <a:pPr marL="171450" indent="-171450" algn="l" rtl="0" fontAlgn="base">
              <a:buFont typeface="Arial" panose="020B0604020202020204" pitchFamily="34" charset="0"/>
              <a:buChar char="•"/>
            </a:pPr>
            <a:r>
              <a:rPr lang="en-GB" sz="1200" b="0" i="0" dirty="0">
                <a:solidFill>
                  <a:srgbClr val="000000"/>
                </a:solidFill>
                <a:effectLst/>
                <a:latin typeface="Calibri" panose="020F0502020204030204" pitchFamily="34" charset="0"/>
              </a:rPr>
              <a:t>The best way to make notes is to summarise or paraphrase what the lecturer is saying, rather than writing word-for-word.</a:t>
            </a:r>
          </a:p>
          <a:p>
            <a:pPr marL="171450" indent="-171450" algn="l" rtl="0" fontAlgn="base">
              <a:buFont typeface="Arial" panose="020B0604020202020204" pitchFamily="34" charset="0"/>
              <a:buChar char="•"/>
            </a:pPr>
            <a:r>
              <a:rPr lang="en-GB" sz="1200" b="0" i="0" dirty="0">
                <a:solidFill>
                  <a:srgbClr val="000000"/>
                </a:solidFill>
                <a:effectLst/>
                <a:latin typeface="Calibri" panose="020F0502020204030204" pitchFamily="34" charset="0"/>
              </a:rPr>
              <a:t>You can review your notes at a later date with the help of the recording.</a:t>
            </a:r>
          </a:p>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a:t>
            </a:fld>
            <a:endParaRPr lang="en-GB" altLang="en-US"/>
          </a:p>
        </p:txBody>
      </p:sp>
    </p:spTree>
    <p:extLst>
      <p:ext uri="{BB962C8B-B14F-4D97-AF65-F5344CB8AC3E}">
        <p14:creationId xmlns:p14="http://schemas.microsoft.com/office/powerpoint/2010/main" val="1984628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400" y="1342840"/>
            <a:ext cx="11040000" cy="828000"/>
          </a:xfrm>
        </p:spPr>
        <p:txBody>
          <a:bodyPr/>
          <a:lstStyle>
            <a:lvl1pPr>
              <a:defRPr cap="none"/>
            </a:lvl1pPr>
          </a:lstStyle>
          <a:p>
            <a:r>
              <a:rPr lang="en-US"/>
              <a:t>Click to add title</a:t>
            </a:r>
            <a:endParaRPr lang="en-GB"/>
          </a:p>
        </p:txBody>
      </p:sp>
      <p:sp>
        <p:nvSpPr>
          <p:cNvPr id="5" name="Slide Number Placeholder 4"/>
          <p:cNvSpPr>
            <a:spLocks noGrp="1"/>
          </p:cNvSpPr>
          <p:nvPr>
            <p:ph type="sldNum" sz="quarter" idx="10"/>
          </p:nvPr>
        </p:nvSpPr>
        <p:spPr>
          <a:xfrm>
            <a:off x="10704701" y="6345352"/>
            <a:ext cx="901700" cy="252000"/>
          </a:xfrm>
        </p:spPr>
        <p:txBody>
          <a:bodyPr/>
          <a:lstStyle>
            <a:lvl1pPr>
              <a:defRPr/>
            </a:lvl1pPr>
          </a:lstStyle>
          <a:p>
            <a:fld id="{7D9A8A42-CDD3-483B-A525-DE73108F9D72}" type="slidenum">
              <a:rPr lang="en-GB" altLang="en-US"/>
              <a:pPr/>
              <a:t>‹#›</a:t>
            </a:fld>
            <a:endParaRPr lang="en-GB" altLang="en-US"/>
          </a:p>
        </p:txBody>
      </p:sp>
      <p:sp>
        <p:nvSpPr>
          <p:cNvPr id="6" name="Content Placeholder 2"/>
          <p:cNvSpPr>
            <a:spLocks noGrp="1"/>
          </p:cNvSpPr>
          <p:nvPr>
            <p:ph idx="11" hasCustomPrompt="1"/>
          </p:nvPr>
        </p:nvSpPr>
        <p:spPr>
          <a:xfrm>
            <a:off x="566400" y="2322040"/>
            <a:ext cx="5184000" cy="3951304"/>
          </a:xfrm>
        </p:spPr>
        <p:txBody>
          <a:bodyPr/>
          <a:lstStyle>
            <a:lvl1pPr>
              <a:buClr>
                <a:schemeClr val="accent1"/>
              </a:buCl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p:cNvSpPr>
            <a:spLocks noGrp="1"/>
          </p:cNvSpPr>
          <p:nvPr>
            <p:ph idx="12" hasCustomPrompt="1"/>
          </p:nvPr>
        </p:nvSpPr>
        <p:spPr>
          <a:xfrm>
            <a:off x="6108436" y="2322040"/>
            <a:ext cx="5184000" cy="3951304"/>
          </a:xfrm>
        </p:spPr>
        <p:txBody>
          <a:bodyPr/>
          <a:lstStyle>
            <a:lvl1pPr>
              <a:buClr>
                <a:schemeClr val="accent1"/>
              </a:buCl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5090379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a:t>Click icon to add picture</a:t>
            </a:r>
            <a:endParaRPr lang="en-GB"/>
          </a:p>
        </p:txBody>
      </p:sp>
      <p:sp>
        <p:nvSpPr>
          <p:cNvPr id="9" name="Title 1"/>
          <p:cNvSpPr>
            <a:spLocks noGrp="1"/>
          </p:cNvSpPr>
          <p:nvPr>
            <p:ph type="title" hasCustomPrompt="1"/>
          </p:nvPr>
        </p:nvSpPr>
        <p:spPr>
          <a:xfrm>
            <a:off x="335360" y="5785870"/>
            <a:ext cx="11425269" cy="955498"/>
          </a:xfrm>
        </p:spPr>
        <p:txBody>
          <a:bodyPr wrap="square" anchor="t" anchorCtr="0"/>
          <a:lstStyle>
            <a:lvl1pPr>
              <a:lnSpc>
                <a:spcPct val="80000"/>
              </a:lnSpc>
              <a:defRPr sz="3600" cap="none">
                <a:solidFill>
                  <a:schemeClr val="accent1"/>
                </a:solidFill>
              </a:defRPr>
            </a:lvl1pPr>
          </a:lstStyle>
          <a:p>
            <a:r>
              <a:rPr lang="en-US"/>
              <a:t>Click to add title on up to two lines</a:t>
            </a:r>
            <a:endParaRPr lang="en-GB"/>
          </a:p>
        </p:txBody>
      </p:sp>
    </p:spTree>
    <p:extLst>
      <p:ext uri="{BB962C8B-B14F-4D97-AF65-F5344CB8AC3E}">
        <p14:creationId xmlns:p14="http://schemas.microsoft.com/office/powerpoint/2010/main" val="332817063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1" y="0"/>
            <a:ext cx="8127692" cy="6877404"/>
          </a:xfrm>
          <a:solidFill>
            <a:schemeClr val="bg1"/>
          </a:solidFill>
          <a:ln>
            <a:noFill/>
          </a:ln>
        </p:spPr>
        <p:txBody>
          <a:bodyPr/>
          <a:lstStyle/>
          <a:p>
            <a:r>
              <a:rPr lang="en-US"/>
              <a:t>Click icon to add picture</a:t>
            </a:r>
            <a:endParaRPr lang="en-GB"/>
          </a:p>
        </p:txBody>
      </p:sp>
      <p:sp>
        <p:nvSpPr>
          <p:cNvPr id="4" name="Rectangle 3"/>
          <p:cNvSpPr/>
          <p:nvPr userDrawn="1"/>
        </p:nvSpPr>
        <p:spPr bwMode="auto">
          <a:xfrm>
            <a:off x="8127692" y="0"/>
            <a:ext cx="4060800" cy="6877404"/>
          </a:xfrm>
          <a:prstGeom prst="rect">
            <a:avLst/>
          </a:prstGeom>
          <a:solidFill>
            <a:schemeClr val="accent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err="1">
              <a:ln>
                <a:noFill/>
              </a:ln>
              <a:solidFill>
                <a:schemeClr val="bg1"/>
              </a:solidFill>
              <a:effectLst/>
              <a:latin typeface="+mn-lt"/>
            </a:endParaRPr>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bg1"/>
                </a:solidFill>
              </a:defRPr>
            </a:lvl1pPr>
          </a:lstStyle>
          <a:p>
            <a:r>
              <a:rPr lang="en-US"/>
              <a:t>Click to add title</a:t>
            </a:r>
            <a:endParaRPr lang="en-GB"/>
          </a:p>
        </p:txBody>
      </p:sp>
      <p:sp>
        <p:nvSpPr>
          <p:cNvPr id="9" name="Content Placeholder 2"/>
          <p:cNvSpPr>
            <a:spLocks noGrp="1"/>
          </p:cNvSpPr>
          <p:nvPr>
            <p:ph idx="1" hasCustomPrompt="1"/>
          </p:nvPr>
        </p:nvSpPr>
        <p:spPr>
          <a:xfrm>
            <a:off x="8400256" y="2214000"/>
            <a:ext cx="3456384" cy="438335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605677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1" y="0"/>
            <a:ext cx="8127692" cy="6877404"/>
          </a:xfrm>
          <a:solidFill>
            <a:schemeClr val="bg1"/>
          </a:solidFill>
          <a:ln>
            <a:noFill/>
          </a:ln>
        </p:spPr>
        <p:txBody>
          <a:bodyPr/>
          <a:lstStyle/>
          <a:p>
            <a:r>
              <a:rPr lang="en-US"/>
              <a:t>Click icon to add picture</a:t>
            </a:r>
            <a:endParaRPr lang="en-GB"/>
          </a:p>
        </p:txBody>
      </p:sp>
      <p:sp>
        <p:nvSpPr>
          <p:cNvPr id="4" name="Rectangle 3"/>
          <p:cNvSpPr/>
          <p:nvPr userDrawn="1"/>
        </p:nvSpPr>
        <p:spPr bwMode="auto">
          <a:xfrm>
            <a:off x="8127692" y="0"/>
            <a:ext cx="4060800" cy="6877404"/>
          </a:xfrm>
          <a:prstGeom prst="rect">
            <a:avLst/>
          </a:prstGeom>
          <a:solidFill>
            <a:schemeClr val="tx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err="1">
              <a:ln>
                <a:noFill/>
              </a:ln>
              <a:solidFill>
                <a:schemeClr val="bg1"/>
              </a:solidFill>
              <a:effectLst/>
              <a:latin typeface="+mn-lt"/>
            </a:endParaRPr>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bg1"/>
                </a:solidFill>
              </a:defRPr>
            </a:lvl1pPr>
          </a:lstStyle>
          <a:p>
            <a:r>
              <a:rPr lang="en-US"/>
              <a:t>Click to add title</a:t>
            </a:r>
            <a:endParaRPr lang="en-GB"/>
          </a:p>
        </p:txBody>
      </p:sp>
      <p:sp>
        <p:nvSpPr>
          <p:cNvPr id="9" name="Content Placeholder 2"/>
          <p:cNvSpPr>
            <a:spLocks noGrp="1"/>
          </p:cNvSpPr>
          <p:nvPr>
            <p:ph idx="1" hasCustomPrompt="1"/>
          </p:nvPr>
        </p:nvSpPr>
        <p:spPr>
          <a:xfrm>
            <a:off x="8400256" y="2214000"/>
            <a:ext cx="3456384" cy="438335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4465384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1" y="0"/>
            <a:ext cx="8127692" cy="6877404"/>
          </a:xfrm>
          <a:solidFill>
            <a:schemeClr val="bg1"/>
          </a:solidFill>
          <a:ln>
            <a:noFill/>
          </a:ln>
        </p:spPr>
        <p:txBody>
          <a:bodyPr/>
          <a:lstStyle/>
          <a:p>
            <a:r>
              <a:rPr lang="en-US"/>
              <a:t>Click icon to add picture</a:t>
            </a:r>
            <a:endParaRPr lang="en-GB"/>
          </a:p>
        </p:txBody>
      </p:sp>
      <p:sp>
        <p:nvSpPr>
          <p:cNvPr id="4" name="Rectangle 3"/>
          <p:cNvSpPr/>
          <p:nvPr userDrawn="1"/>
        </p:nvSpPr>
        <p:spPr bwMode="auto">
          <a:xfrm>
            <a:off x="8127692" y="0"/>
            <a:ext cx="4060800" cy="6877404"/>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err="1">
              <a:ln>
                <a:noFill/>
              </a:ln>
              <a:solidFill>
                <a:schemeClr val="bg1"/>
              </a:solidFill>
              <a:effectLst/>
              <a:latin typeface="+mn-lt"/>
            </a:endParaRPr>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accent1"/>
                </a:solidFill>
              </a:defRPr>
            </a:lvl1pPr>
          </a:lstStyle>
          <a:p>
            <a:r>
              <a:rPr lang="en-US"/>
              <a:t>Click to add title</a:t>
            </a:r>
            <a:endParaRPr lang="en-GB"/>
          </a:p>
        </p:txBody>
      </p:sp>
      <p:sp>
        <p:nvSpPr>
          <p:cNvPr id="7" name="Content Placeholder 5"/>
          <p:cNvSpPr>
            <a:spLocks noGrp="1"/>
          </p:cNvSpPr>
          <p:nvPr>
            <p:ph sz="quarter" idx="12" hasCustomPrompt="1"/>
          </p:nvPr>
        </p:nvSpPr>
        <p:spPr>
          <a:xfrm>
            <a:off x="8400256" y="2214000"/>
            <a:ext cx="3456384" cy="4383352"/>
          </a:xfrm>
        </p:spPr>
        <p:txBody>
          <a:bodyPr/>
          <a:lstStyle>
            <a:lvl1pPr>
              <a:buClr>
                <a:schemeClr val="accent1"/>
              </a:buCl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716924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bg1"/>
                </a:solidFill>
              </a:defRPr>
            </a:lvl1pPr>
          </a:lstStyle>
          <a:p>
            <a:r>
              <a:rPr lang="en-US"/>
              <a:t>Timetable (suggest three columns – event, location, time)</a:t>
            </a:r>
            <a:endParaRPr lang="en-GB"/>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a:p>
        </p:txBody>
      </p:sp>
    </p:spTree>
    <p:extLst>
      <p:ext uri="{BB962C8B-B14F-4D97-AF65-F5344CB8AC3E}">
        <p14:creationId xmlns:p14="http://schemas.microsoft.com/office/powerpoint/2010/main" val="403731190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bg1"/>
                </a:solidFill>
              </a:defRPr>
            </a:lvl1pPr>
          </a:lstStyle>
          <a:p>
            <a:r>
              <a:rPr lang="en-US"/>
              <a:t>Timetable (suggest three columns – event, location, time)</a:t>
            </a:r>
            <a:endParaRPr lang="en-GB"/>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accent1"/>
                </a:solidFill>
              </a:defRPr>
            </a:lvl1pPr>
          </a:lstStyle>
          <a:p>
            <a:r>
              <a:rPr lang="en-US"/>
              <a:t>Timetable (suggest three columns – event, location, time)</a:t>
            </a:r>
            <a:endParaRPr lang="en-GB"/>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p:bg>
      <p:bgPr>
        <a:solidFill>
          <a:srgbClr val="FDE6A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400" y="1342840"/>
            <a:ext cx="11040000" cy="828000"/>
          </a:xfrm>
        </p:spPr>
        <p:txBody>
          <a:bodyPr/>
          <a:lstStyle>
            <a:lvl1pPr>
              <a:defRPr cap="none"/>
            </a:lvl1pPr>
          </a:lstStyle>
          <a:p>
            <a:r>
              <a:rPr lang="en-US"/>
              <a:t>Click to add title</a:t>
            </a:r>
            <a:endParaRPr lang="en-GB"/>
          </a:p>
        </p:txBody>
      </p:sp>
      <p:sp>
        <p:nvSpPr>
          <p:cNvPr id="6" name="Content Placeholder 2"/>
          <p:cNvSpPr>
            <a:spLocks noGrp="1"/>
          </p:cNvSpPr>
          <p:nvPr>
            <p:ph idx="11" hasCustomPrompt="1"/>
          </p:nvPr>
        </p:nvSpPr>
        <p:spPr>
          <a:xfrm>
            <a:off x="566400" y="2322040"/>
            <a:ext cx="5184000" cy="3951304"/>
          </a:xfrm>
        </p:spPr>
        <p:txBody>
          <a:bodyPr/>
          <a:lstStyle>
            <a:lvl1pPr>
              <a:buClr>
                <a:schemeClr val="tx2"/>
              </a:buCl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p:cNvSpPr>
            <a:spLocks noGrp="1"/>
          </p:cNvSpPr>
          <p:nvPr>
            <p:ph idx="12" hasCustomPrompt="1"/>
          </p:nvPr>
        </p:nvSpPr>
        <p:spPr>
          <a:xfrm>
            <a:off x="6108436" y="2322040"/>
            <a:ext cx="5184000" cy="3951304"/>
          </a:xfrm>
        </p:spPr>
        <p:txBody>
          <a:bodyPr/>
          <a:lstStyle>
            <a:lvl1pPr>
              <a:buClrTx/>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Rectangle 13"/>
          <p:cNvSpPr>
            <a:spLocks noGrp="1" noChangeArrowheads="1"/>
          </p:cNvSpPr>
          <p:nvPr>
            <p:ph type="sldNum" sz="quarter" idx="4"/>
          </p:nvPr>
        </p:nvSpPr>
        <p:spPr bwMode="auto">
          <a:xfrm>
            <a:off x="10704701" y="634535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a:p>
        </p:txBody>
      </p:sp>
      <p:pic>
        <p:nvPicPr>
          <p:cNvPr id="12" name="Picture 53" descr="Device-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33001" y="437938"/>
            <a:ext cx="1579033" cy="38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88907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DE6AB"/>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66400" y="1340768"/>
            <a:ext cx="11040000" cy="828000"/>
          </a:xfrm>
        </p:spPr>
        <p:txBody>
          <a:bodyPr/>
          <a:lstStyle>
            <a:lvl1pPr>
              <a:defRPr cap="none"/>
            </a:lvl1pPr>
          </a:lstStyle>
          <a:p>
            <a:r>
              <a:rPr lang="en-US"/>
              <a:t>Click to add title</a:t>
            </a:r>
            <a:endParaRPr lang="en-GB"/>
          </a:p>
        </p:txBody>
      </p:sp>
      <p:sp>
        <p:nvSpPr>
          <p:cNvPr id="8" name="Rectangle 13"/>
          <p:cNvSpPr>
            <a:spLocks noGrp="1" noChangeArrowheads="1"/>
          </p:cNvSpPr>
          <p:nvPr>
            <p:ph type="sldNum" sz="quarter" idx="4"/>
          </p:nvPr>
        </p:nvSpPr>
        <p:spPr bwMode="auto">
          <a:xfrm>
            <a:off x="10704701" y="6343280"/>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a:p>
        </p:txBody>
      </p:sp>
      <p:pic>
        <p:nvPicPr>
          <p:cNvPr id="10" name="Picture 53" descr="Device-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33001" y="437938"/>
            <a:ext cx="157903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a:spLocks noGrp="1"/>
          </p:cNvSpPr>
          <p:nvPr>
            <p:ph idx="11" hasCustomPrompt="1"/>
          </p:nvPr>
        </p:nvSpPr>
        <p:spPr>
          <a:xfrm>
            <a:off x="566400" y="2319968"/>
            <a:ext cx="11040000" cy="3951304"/>
          </a:xfrm>
        </p:spPr>
        <p:txBody>
          <a:bodyPr/>
          <a:lstStyle>
            <a:lvl1pPr>
              <a:buClr>
                <a:schemeClr val="tx2"/>
              </a:buCl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47079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Title Slide (Grey)">
    <p:bg>
      <p:bgPr>
        <a:solidFill>
          <a:srgbClr val="FDE6AB"/>
        </a:solidFill>
        <a:effectLst/>
      </p:bgPr>
    </p:bg>
    <p:spTree>
      <p:nvGrpSpPr>
        <p:cNvPr id="1" name=""/>
        <p:cNvGrpSpPr/>
        <p:nvPr/>
      </p:nvGrpSpPr>
      <p:grpSpPr>
        <a:xfrm>
          <a:off x="0" y="0"/>
          <a:ext cx="0" cy="0"/>
          <a:chOff x="0" y="0"/>
          <a:chExt cx="0" cy="0"/>
        </a:xfrm>
      </p:grpSpPr>
      <p:sp>
        <p:nvSpPr>
          <p:cNvPr id="3083" name="Rectangle 11"/>
          <p:cNvSpPr>
            <a:spLocks noGrp="1" noChangeArrowheads="1"/>
          </p:cNvSpPr>
          <p:nvPr>
            <p:ph type="ctrTitle" hasCustomPrompt="1"/>
          </p:nvPr>
        </p:nvSpPr>
        <p:spPr>
          <a:xfrm>
            <a:off x="566400" y="1143000"/>
            <a:ext cx="11040000" cy="919800"/>
          </a:xfrm>
        </p:spPr>
        <p:txBody>
          <a:bodyPr wrap="square"/>
          <a:lstStyle>
            <a:lvl1pPr>
              <a:lnSpc>
                <a:spcPct val="90000"/>
              </a:lnSpc>
              <a:tabLst>
                <a:tab pos="4038600" algn="l"/>
              </a:tabLst>
              <a:defRPr sz="3800" cap="none" baseline="0">
                <a:solidFill>
                  <a:sysClr val="windowText" lastClr="000000"/>
                </a:solidFill>
              </a:defRPr>
            </a:lvl1pPr>
          </a:lstStyle>
          <a:p>
            <a:pPr lvl="0"/>
            <a:r>
              <a:rPr lang="en-US"/>
              <a:t>Click to add title</a:t>
            </a:r>
            <a:endParaRPr lang="en-GB" altLang="en-US" noProof="0"/>
          </a:p>
        </p:txBody>
      </p:sp>
      <p:sp>
        <p:nvSpPr>
          <p:cNvPr id="3084" name="Rectangle 12"/>
          <p:cNvSpPr>
            <a:spLocks noGrp="1" noChangeArrowheads="1"/>
          </p:cNvSpPr>
          <p:nvPr>
            <p:ph type="subTitle" idx="1" hasCustomPrompt="1"/>
          </p:nvPr>
        </p:nvSpPr>
        <p:spPr>
          <a:xfrm>
            <a:off x="566400" y="4653136"/>
            <a:ext cx="11040000" cy="925512"/>
          </a:xfrm>
        </p:spPr>
        <p:txBody>
          <a:bodyPr/>
          <a:lstStyle>
            <a:lvl1pPr marL="0" indent="0">
              <a:buFontTx/>
              <a:buNone/>
              <a:defRPr sz="2400">
                <a:solidFill>
                  <a:sysClr val="windowText" lastClr="000000"/>
                </a:solidFill>
              </a:defRPr>
            </a:lvl1pPr>
          </a:lstStyle>
          <a:p>
            <a:pPr lvl="0"/>
            <a:r>
              <a:rPr lang="en-US" altLang="en-US" noProof="0"/>
              <a:t>Click to add subtitle</a:t>
            </a:r>
            <a:endParaRPr lang="en-GB" altLang="en-US" noProof="0"/>
          </a:p>
        </p:txBody>
      </p:sp>
      <p:pic>
        <p:nvPicPr>
          <p:cNvPr id="15" name="Picture 4" descr="Background image of spiralling trails of light." title="Swirling light"/>
          <p:cNvPicPr>
            <a:picLocks noChangeAspect="1"/>
          </p:cNvPicPr>
          <p:nvPr userDrawn="1"/>
        </p:nvPicPr>
        <p:blipFill>
          <a:blip r:embed="rId2">
            <a:extLst>
              <a:ext uri="{28A0092B-C50C-407E-A947-70E740481C1C}">
                <a14:useLocalDpi xmlns:a14="http://schemas.microsoft.com/office/drawing/2010/main" val="0"/>
              </a:ext>
            </a:extLst>
          </a:blip>
          <a:srcRect l="13858" t="424" r="7953" b="22234"/>
          <a:stretch>
            <a:fillRect/>
          </a:stretch>
        </p:blipFill>
        <p:spPr bwMode="auto">
          <a:xfrm>
            <a:off x="0" y="2286000"/>
            <a:ext cx="1219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hasCustomPrompt="1"/>
          </p:nvPr>
        </p:nvSpPr>
        <p:spPr>
          <a:xfrm>
            <a:off x="556683" y="1"/>
            <a:ext cx="3811125" cy="805551"/>
          </a:xfrm>
          <a:solidFill>
            <a:srgbClr val="FDE6AB"/>
          </a:solidFill>
        </p:spPr>
        <p:txBody>
          <a:bodyPr wrap="square" lIns="72000" tIns="396000" rIns="72000" bIns="36000">
            <a:spAutoFit/>
          </a:bodyPr>
          <a:lstStyle>
            <a:lvl1pPr marL="0" indent="0">
              <a:buNone/>
              <a:defRPr sz="1200">
                <a:solidFill>
                  <a:sysClr val="windowText" lastClr="000000"/>
                </a:solidFill>
                <a:latin typeface="Arial Bold" panose="020B0704020202020204" pitchFamily="34" charset="0"/>
                <a:cs typeface="Arial Bold" panose="020B0704020202020204" pitchFamily="34" charset="0"/>
              </a:defRPr>
            </a:lvl1pPr>
          </a:lstStyle>
          <a:p>
            <a:pPr lvl="0"/>
            <a:r>
              <a:rPr lang="en-US"/>
              <a:t>Unit name here, max 2 line, adjust width of box if required</a:t>
            </a:r>
            <a:endParaRPr lang="en-GB"/>
          </a:p>
        </p:txBody>
      </p:sp>
      <p:sp>
        <p:nvSpPr>
          <p:cNvPr id="17" name="TextBox 16"/>
          <p:cNvSpPr txBox="1"/>
          <p:nvPr userDrawn="1"/>
        </p:nvSpPr>
        <p:spPr>
          <a:xfrm>
            <a:off x="566400" y="6646908"/>
            <a:ext cx="2688299"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a:ln>
                  <a:noFill/>
                </a:ln>
                <a:solidFill>
                  <a:schemeClr val="tx2"/>
                </a:solidFill>
                <a:effectLst/>
                <a:uLnTx/>
                <a:uFillTx/>
                <a:latin typeface="Arial" panose="020B0604020202020204" pitchFamily="34" charset="0"/>
                <a:cs typeface="Arial" panose="020B0604020202020204" pitchFamily="34" charset="0"/>
              </a:rPr>
              <a:t>Copyright University of Reading</a:t>
            </a:r>
          </a:p>
        </p:txBody>
      </p:sp>
      <p:sp>
        <p:nvSpPr>
          <p:cNvPr id="19" name="Rectangle 13"/>
          <p:cNvSpPr>
            <a:spLocks noGrp="1" noChangeArrowheads="1"/>
          </p:cNvSpPr>
          <p:nvPr>
            <p:ph type="sldNum" sz="quarter" idx="4"/>
          </p:nvPr>
        </p:nvSpPr>
        <p:spPr bwMode="auto">
          <a:xfrm>
            <a:off x="10704701" y="623731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a:p>
        </p:txBody>
      </p:sp>
      <p:pic>
        <p:nvPicPr>
          <p:cNvPr id="21" name="Picture 53" descr="Device-black"/>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33001" y="437938"/>
            <a:ext cx="1579033" cy="38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27188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66400" y="2322040"/>
            <a:ext cx="11040000" cy="3960000"/>
          </a:xfrm>
        </p:spPr>
        <p:txBody>
          <a:bodyPr/>
          <a:lstStyle>
            <a:lvl1pPr>
              <a:buClr>
                <a:schemeClr val="accent1"/>
              </a:buCl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a:xfrm>
            <a:off x="10704701" y="6345352"/>
            <a:ext cx="901700" cy="252000"/>
          </a:xfrm>
        </p:spPr>
        <p:txBody>
          <a:bodyPr/>
          <a:lstStyle>
            <a:lvl1pPr>
              <a:defRPr/>
            </a:lvl1pPr>
          </a:lstStyle>
          <a:p>
            <a:fld id="{DCF6A46F-80AB-49F3-8C7E-9717ED945456}" type="slidenum">
              <a:rPr lang="en-GB" altLang="en-US"/>
              <a:pPr/>
              <a:t>‹#›</a:t>
            </a:fld>
            <a:endParaRPr lang="en-GB" altLang="en-US"/>
          </a:p>
        </p:txBody>
      </p:sp>
      <p:sp>
        <p:nvSpPr>
          <p:cNvPr id="5" name="Title 1"/>
          <p:cNvSpPr>
            <a:spLocks noGrp="1"/>
          </p:cNvSpPr>
          <p:nvPr>
            <p:ph type="title" hasCustomPrompt="1"/>
          </p:nvPr>
        </p:nvSpPr>
        <p:spPr>
          <a:xfrm>
            <a:off x="566400" y="1342840"/>
            <a:ext cx="11040000" cy="828000"/>
          </a:xfrm>
        </p:spPr>
        <p:txBody>
          <a:bodyPr/>
          <a:lstStyle>
            <a:lvl1pPr>
              <a:defRPr cap="none"/>
            </a:lvl1pPr>
          </a:lstStyle>
          <a:p>
            <a:r>
              <a:rPr lang="en-US"/>
              <a:t>Click to add title</a:t>
            </a:r>
            <a:endParaRPr lang="en-GB"/>
          </a:p>
        </p:txBody>
      </p:sp>
    </p:spTree>
    <p:extLst>
      <p:ext uri="{BB962C8B-B14F-4D97-AF65-F5344CB8AC3E}">
        <p14:creationId xmlns:p14="http://schemas.microsoft.com/office/powerpoint/2010/main" val="96310441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white)">
    <p:bg>
      <p:bgPr>
        <a:solidFill>
          <a:srgbClr val="FDE6AB"/>
        </a:solidFill>
        <a:effectLst/>
      </p:bgPr>
    </p:bg>
    <p:spTree>
      <p:nvGrpSpPr>
        <p:cNvPr id="1" name=""/>
        <p:cNvGrpSpPr/>
        <p:nvPr/>
      </p:nvGrpSpPr>
      <p:grpSpPr>
        <a:xfrm>
          <a:off x="0" y="0"/>
          <a:ext cx="0" cy="0"/>
          <a:chOff x="0" y="0"/>
          <a:chExt cx="0" cy="0"/>
        </a:xfrm>
      </p:grpSpPr>
      <p:sp>
        <p:nvSpPr>
          <p:cNvPr id="6" name="Content Placeholder 5"/>
          <p:cNvSpPr>
            <a:spLocks noGrp="1"/>
          </p:cNvSpPr>
          <p:nvPr>
            <p:ph sz="quarter" idx="11" hasCustomPrompt="1"/>
          </p:nvPr>
        </p:nvSpPr>
        <p:spPr>
          <a:xfrm>
            <a:off x="566400" y="476672"/>
            <a:ext cx="11040000" cy="5904656"/>
          </a:xfrm>
        </p:spPr>
        <p:txBody>
          <a:bodyPr/>
          <a:lstStyle>
            <a:lvl1pPr>
              <a:buClr>
                <a:schemeClr val="tx2"/>
              </a:buCl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1644977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userDrawn="1">
  <p:cSld name="1_Image and subtitle (Off-white)">
    <p:bg>
      <p:bgPr>
        <a:solidFill>
          <a:srgbClr val="FDE6AB"/>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a:t>Click icon to add picture</a:t>
            </a:r>
            <a:endParaRPr lang="en-GB"/>
          </a:p>
        </p:txBody>
      </p:sp>
      <p:sp>
        <p:nvSpPr>
          <p:cNvPr id="9" name="Title 1"/>
          <p:cNvSpPr>
            <a:spLocks noGrp="1"/>
          </p:cNvSpPr>
          <p:nvPr>
            <p:ph type="title" hasCustomPrompt="1"/>
          </p:nvPr>
        </p:nvSpPr>
        <p:spPr>
          <a:xfrm>
            <a:off x="335360" y="5785870"/>
            <a:ext cx="11521280" cy="955498"/>
          </a:xfrm>
        </p:spPr>
        <p:txBody>
          <a:bodyPr wrap="square" anchor="t" anchorCtr="0"/>
          <a:lstStyle>
            <a:lvl1pPr>
              <a:lnSpc>
                <a:spcPct val="80000"/>
              </a:lnSpc>
              <a:defRPr sz="3600" cap="none">
                <a:solidFill>
                  <a:schemeClr val="tx2"/>
                </a:solidFill>
              </a:defRPr>
            </a:lvl1pPr>
          </a:lstStyle>
          <a:p>
            <a:r>
              <a:rPr lang="en-US"/>
              <a:t>Click to add title</a:t>
            </a:r>
            <a:endParaRPr lang="en-GB"/>
          </a:p>
        </p:txBody>
      </p:sp>
    </p:spTree>
    <p:extLst>
      <p:ext uri="{BB962C8B-B14F-4D97-AF65-F5344CB8AC3E}">
        <p14:creationId xmlns:p14="http://schemas.microsoft.com/office/powerpoint/2010/main" val="113862558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1_Image and sidebar (off-white)">
    <p:bg>
      <p:bgPr>
        <a:solidFill>
          <a:srgbClr val="FDE6AB"/>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1"/>
          </p:nvPr>
        </p:nvSpPr>
        <p:spPr>
          <a:xfrm>
            <a:off x="1" y="0"/>
            <a:ext cx="8127692" cy="6877404"/>
          </a:xfrm>
          <a:solidFill>
            <a:schemeClr val="bg1"/>
          </a:solidFill>
          <a:ln>
            <a:noFill/>
          </a:ln>
        </p:spPr>
        <p:txBody>
          <a:bodyPr/>
          <a:lstStyle>
            <a:lvl1pPr>
              <a:buClrTx/>
              <a:defRPr/>
            </a:lvl1pPr>
          </a:lstStyle>
          <a:p>
            <a:r>
              <a:rPr lang="en-US"/>
              <a:t>Click icon to add picture</a:t>
            </a:r>
            <a:endParaRPr lang="en-GB"/>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tx2"/>
                </a:solidFill>
              </a:defRPr>
            </a:lvl1pPr>
          </a:lstStyle>
          <a:p>
            <a:r>
              <a:rPr lang="en-US"/>
              <a:t>Click to add title</a:t>
            </a:r>
            <a:endParaRPr lang="en-GB"/>
          </a:p>
        </p:txBody>
      </p:sp>
      <p:sp>
        <p:nvSpPr>
          <p:cNvPr id="7" name="Content Placeholder 2"/>
          <p:cNvSpPr>
            <a:spLocks noGrp="1"/>
          </p:cNvSpPr>
          <p:nvPr>
            <p:ph idx="12" hasCustomPrompt="1"/>
          </p:nvPr>
        </p:nvSpPr>
        <p:spPr>
          <a:xfrm>
            <a:off x="8400256" y="2214000"/>
            <a:ext cx="3456384" cy="4383352"/>
          </a:xfrm>
        </p:spPr>
        <p:txBody>
          <a:bodyPr/>
          <a:lstStyle>
            <a:lvl1pPr>
              <a:buClrTx/>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898473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bg>
      <p:bgPr>
        <a:solidFill>
          <a:srgbClr val="FDE6AB"/>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tx2"/>
                </a:solidFill>
              </a:defRPr>
            </a:lvl1pPr>
          </a:lstStyle>
          <a:p>
            <a:r>
              <a:rPr lang="en-US"/>
              <a:t>Timetable (suggest three columns – event, location, time)</a:t>
            </a:r>
            <a:endParaRPr lang="en-GB"/>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a:p>
        </p:txBody>
      </p:sp>
    </p:spTree>
    <p:extLst>
      <p:ext uri="{BB962C8B-B14F-4D97-AF65-F5344CB8AC3E}">
        <p14:creationId xmlns:p14="http://schemas.microsoft.com/office/powerpoint/2010/main" val="170475225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400" y="1342840"/>
            <a:ext cx="11040000" cy="828000"/>
          </a:xfrm>
        </p:spPr>
        <p:txBody>
          <a:bodyPr/>
          <a:lstStyle>
            <a:lvl1pPr>
              <a:defRPr cap="none"/>
            </a:lvl1pPr>
          </a:lstStyle>
          <a:p>
            <a:r>
              <a:rPr lang="en-US"/>
              <a:t>Click to add title</a:t>
            </a:r>
            <a:endParaRPr lang="en-GB"/>
          </a:p>
        </p:txBody>
      </p:sp>
      <p:sp>
        <p:nvSpPr>
          <p:cNvPr id="5" name="Slide Number Placeholder 4"/>
          <p:cNvSpPr>
            <a:spLocks noGrp="1"/>
          </p:cNvSpPr>
          <p:nvPr>
            <p:ph type="sldNum" sz="quarter" idx="10"/>
          </p:nvPr>
        </p:nvSpPr>
        <p:spPr>
          <a:xfrm>
            <a:off x="566402" y="6424544"/>
            <a:ext cx="901700" cy="252000"/>
          </a:xfrm>
        </p:spPr>
        <p:txBody>
          <a:bodyPr/>
          <a:lstStyle>
            <a:lvl1pPr algn="l">
              <a:defRPr/>
            </a:lvl1pPr>
          </a:lstStyle>
          <a:p>
            <a:fld id="{7D9A8A42-CDD3-483B-A525-DE73108F9D72}" type="slidenum">
              <a:rPr lang="en-GB" altLang="en-US" smtClean="0"/>
              <a:pPr/>
              <a:t>‹#›</a:t>
            </a:fld>
            <a:endParaRPr lang="en-GB" altLang="en-US"/>
          </a:p>
        </p:txBody>
      </p:sp>
      <p:sp>
        <p:nvSpPr>
          <p:cNvPr id="6" name="Content Placeholder 2"/>
          <p:cNvSpPr>
            <a:spLocks noGrp="1"/>
          </p:cNvSpPr>
          <p:nvPr>
            <p:ph idx="11" hasCustomPrompt="1"/>
          </p:nvPr>
        </p:nvSpPr>
        <p:spPr>
          <a:xfrm>
            <a:off x="566400" y="2322040"/>
            <a:ext cx="5184000" cy="3951304"/>
          </a:xfrm>
        </p:spPr>
        <p:txBody>
          <a:bodyPr/>
          <a:lstStyle>
            <a:lvl1pPr>
              <a:buClr>
                <a:schemeClr val="accent1"/>
              </a:buCl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p:cNvSpPr>
            <a:spLocks noGrp="1"/>
          </p:cNvSpPr>
          <p:nvPr>
            <p:ph idx="12" hasCustomPrompt="1"/>
          </p:nvPr>
        </p:nvSpPr>
        <p:spPr>
          <a:xfrm>
            <a:off x="6108436" y="2322040"/>
            <a:ext cx="5184000" cy="3951304"/>
          </a:xfrm>
        </p:spPr>
        <p:txBody>
          <a:bodyPr/>
          <a:lstStyle>
            <a:lvl1pPr>
              <a:buClr>
                <a:schemeClr val="accent1"/>
              </a:buCl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8996564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66400" y="2322040"/>
            <a:ext cx="11040000" cy="3960000"/>
          </a:xfrm>
        </p:spPr>
        <p:txBody>
          <a:bodyPr/>
          <a:lstStyle>
            <a:lvl1pPr>
              <a:buClr>
                <a:schemeClr val="accent1"/>
              </a:buCl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a:xfrm>
            <a:off x="566402" y="6420242"/>
            <a:ext cx="901700" cy="252000"/>
          </a:xfrm>
        </p:spPr>
        <p:txBody>
          <a:bodyPr/>
          <a:lstStyle>
            <a:lvl1pPr algn="l">
              <a:defRPr/>
            </a:lvl1pPr>
          </a:lstStyle>
          <a:p>
            <a:fld id="{DCF6A46F-80AB-49F3-8C7E-9717ED945456}" type="slidenum">
              <a:rPr lang="en-GB" altLang="en-US" smtClean="0"/>
              <a:pPr/>
              <a:t>‹#›</a:t>
            </a:fld>
            <a:endParaRPr lang="en-GB" altLang="en-US"/>
          </a:p>
        </p:txBody>
      </p:sp>
      <p:sp>
        <p:nvSpPr>
          <p:cNvPr id="5" name="Title 1"/>
          <p:cNvSpPr>
            <a:spLocks noGrp="1"/>
          </p:cNvSpPr>
          <p:nvPr>
            <p:ph type="title" hasCustomPrompt="1"/>
          </p:nvPr>
        </p:nvSpPr>
        <p:spPr>
          <a:xfrm>
            <a:off x="566400" y="1342840"/>
            <a:ext cx="11040000" cy="828000"/>
          </a:xfrm>
        </p:spPr>
        <p:txBody>
          <a:bodyPr/>
          <a:lstStyle>
            <a:lvl1pPr>
              <a:defRPr cap="none"/>
            </a:lvl1pPr>
          </a:lstStyle>
          <a:p>
            <a:r>
              <a:rPr lang="en-US"/>
              <a:t>Click to add title</a:t>
            </a:r>
            <a:endParaRPr lang="en-GB"/>
          </a:p>
        </p:txBody>
      </p:sp>
    </p:spTree>
    <p:extLst>
      <p:ext uri="{BB962C8B-B14F-4D97-AF65-F5344CB8AC3E}">
        <p14:creationId xmlns:p14="http://schemas.microsoft.com/office/powerpoint/2010/main" val="406610681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500"/>
          </a:p>
        </p:txBody>
      </p:sp>
      <p:sp>
        <p:nvSpPr>
          <p:cNvPr id="6" name="Content Placeholder 5"/>
          <p:cNvSpPr>
            <a:spLocks noGrp="1"/>
          </p:cNvSpPr>
          <p:nvPr>
            <p:ph sz="quarter" idx="11" hasCustomPrompt="1"/>
          </p:nvPr>
        </p:nvSpPr>
        <p:spPr>
          <a:xfrm>
            <a:off x="566400" y="476672"/>
            <a:ext cx="11040000" cy="5904656"/>
          </a:xfrm>
        </p:spPr>
        <p:txBody>
          <a:bodyPr/>
          <a:lstStyle>
            <a:lvl1pPr>
              <a:buClr>
                <a:schemeClr val="accent1"/>
              </a:buCl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4816448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2" y="0"/>
            <a:ext cx="8127692" cy="6877404"/>
          </a:xfrm>
          <a:solidFill>
            <a:schemeClr val="bg1"/>
          </a:solidFill>
          <a:ln>
            <a:noFill/>
          </a:ln>
        </p:spPr>
        <p:txBody>
          <a:bodyPr/>
          <a:lstStyle/>
          <a:p>
            <a:r>
              <a:rPr lang="en-US"/>
              <a:t>Click icon to add picture</a:t>
            </a:r>
            <a:endParaRPr lang="en-GB"/>
          </a:p>
        </p:txBody>
      </p:sp>
      <p:sp>
        <p:nvSpPr>
          <p:cNvPr id="4" name="Rectangle 3"/>
          <p:cNvSpPr/>
          <p:nvPr userDrawn="1"/>
        </p:nvSpPr>
        <p:spPr bwMode="auto">
          <a:xfrm>
            <a:off x="9044247" y="0"/>
            <a:ext cx="3144245" cy="6877404"/>
          </a:xfrm>
          <a:prstGeom prst="rect">
            <a:avLst/>
          </a:prstGeom>
          <a:solidFill>
            <a:schemeClr val="tx1"/>
          </a:solidFill>
          <a:ln w="38100">
            <a:noFill/>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err="1">
              <a:ln>
                <a:noFill/>
              </a:ln>
              <a:solidFill>
                <a:schemeClr val="bg1"/>
              </a:solidFill>
              <a:effectLst/>
              <a:latin typeface="+mn-lt"/>
            </a:endParaRPr>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2400" cap="none">
                <a:solidFill>
                  <a:schemeClr val="bg1"/>
                </a:solidFill>
              </a:defRPr>
            </a:lvl1pPr>
          </a:lstStyle>
          <a:p>
            <a:r>
              <a:rPr lang="en-US"/>
              <a:t>Click to add title</a:t>
            </a:r>
            <a:endParaRPr lang="en-GB"/>
          </a:p>
        </p:txBody>
      </p:sp>
      <p:sp>
        <p:nvSpPr>
          <p:cNvPr id="9" name="Content Placeholder 2"/>
          <p:cNvSpPr>
            <a:spLocks noGrp="1"/>
          </p:cNvSpPr>
          <p:nvPr>
            <p:ph idx="1" hasCustomPrompt="1"/>
          </p:nvPr>
        </p:nvSpPr>
        <p:spPr>
          <a:xfrm>
            <a:off x="8400256" y="2214000"/>
            <a:ext cx="3456384" cy="438335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8796443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2" y="0"/>
            <a:ext cx="8127692" cy="6877404"/>
          </a:xfrm>
          <a:solidFill>
            <a:schemeClr val="bg1"/>
          </a:solidFill>
          <a:ln>
            <a:noFill/>
          </a:ln>
        </p:spPr>
        <p:txBody>
          <a:bodyPr/>
          <a:lstStyle/>
          <a:p>
            <a:r>
              <a:rPr lang="en-US"/>
              <a:t>Click icon to add picture</a:t>
            </a:r>
            <a:endParaRPr lang="en-GB"/>
          </a:p>
        </p:txBody>
      </p:sp>
      <p:sp>
        <p:nvSpPr>
          <p:cNvPr id="4" name="Rectangle 3"/>
          <p:cNvSpPr/>
          <p:nvPr userDrawn="1"/>
        </p:nvSpPr>
        <p:spPr bwMode="auto">
          <a:xfrm>
            <a:off x="8127692" y="0"/>
            <a:ext cx="4060800" cy="6877404"/>
          </a:xfrm>
          <a:prstGeom prst="rect">
            <a:avLst/>
          </a:prstGeom>
          <a:solidFill>
            <a:schemeClr val="bg1"/>
          </a:solidFill>
          <a:ln w="38100">
            <a:noFill/>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err="1">
              <a:ln>
                <a:noFill/>
              </a:ln>
              <a:solidFill>
                <a:schemeClr val="bg1"/>
              </a:solidFill>
              <a:effectLst/>
              <a:latin typeface="+mn-lt"/>
            </a:endParaRPr>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2400" cap="none">
                <a:solidFill>
                  <a:schemeClr val="accent1"/>
                </a:solidFill>
              </a:defRPr>
            </a:lvl1pPr>
          </a:lstStyle>
          <a:p>
            <a:r>
              <a:rPr lang="en-US"/>
              <a:t>Click to add title</a:t>
            </a:r>
            <a:endParaRPr lang="en-GB"/>
          </a:p>
        </p:txBody>
      </p:sp>
      <p:sp>
        <p:nvSpPr>
          <p:cNvPr id="7" name="Content Placeholder 5"/>
          <p:cNvSpPr>
            <a:spLocks noGrp="1"/>
          </p:cNvSpPr>
          <p:nvPr>
            <p:ph sz="quarter" idx="12" hasCustomPrompt="1"/>
          </p:nvPr>
        </p:nvSpPr>
        <p:spPr>
          <a:xfrm>
            <a:off x="8400256" y="2214000"/>
            <a:ext cx="3456384" cy="4383352"/>
          </a:xfrm>
        </p:spPr>
        <p:txBody>
          <a:bodyPr/>
          <a:lstStyle>
            <a:lvl1pPr>
              <a:buClr>
                <a:schemeClr val="accent1"/>
              </a:buCl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1234935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8653C-3570-3568-FA68-FEA5574392AE}"/>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EFA18872-5A13-5A7A-4A09-86BE05B41788}"/>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6ED8E7E-4DEA-72D4-1754-68A8E8BFC266}"/>
              </a:ext>
            </a:extLst>
          </p:cNvPr>
          <p:cNvSpPr>
            <a:spLocks noGrp="1"/>
          </p:cNvSpPr>
          <p:nvPr>
            <p:ph type="dt" sz="half" idx="10"/>
          </p:nvPr>
        </p:nvSpPr>
        <p:spPr/>
        <p:txBody>
          <a:bodyPr/>
          <a:lstStyle/>
          <a:p>
            <a:fld id="{948A03BA-6D1F-40A8-A0C1-35CC032B7FB4}" type="datetimeFigureOut">
              <a:rPr lang="en-GB" smtClean="0"/>
              <a:t>23/09/2022</a:t>
            </a:fld>
            <a:endParaRPr lang="en-GB"/>
          </a:p>
        </p:txBody>
      </p:sp>
      <p:sp>
        <p:nvSpPr>
          <p:cNvPr id="5" name="Footer Placeholder 4">
            <a:extLst>
              <a:ext uri="{FF2B5EF4-FFF2-40B4-BE49-F238E27FC236}">
                <a16:creationId xmlns:a16="http://schemas.microsoft.com/office/drawing/2014/main" id="{977DC81F-CDF7-AC1E-EABB-0C4AF9978E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85A58A-58A8-2586-EF08-1E04D71B1458}"/>
              </a:ext>
            </a:extLst>
          </p:cNvPr>
          <p:cNvSpPr>
            <a:spLocks noGrp="1"/>
          </p:cNvSpPr>
          <p:nvPr>
            <p:ph type="sldNum" sz="quarter" idx="12"/>
          </p:nvPr>
        </p:nvSpPr>
        <p:spPr/>
        <p:txBody>
          <a:bodyPr/>
          <a:lstStyle/>
          <a:p>
            <a:fld id="{26E045B2-E7C5-4D4F-8068-158AE4F1C8A9}" type="slidenum">
              <a:rPr lang="en-GB" smtClean="0"/>
              <a:t>‹#›</a:t>
            </a:fld>
            <a:endParaRPr lang="en-GB"/>
          </a:p>
        </p:txBody>
      </p:sp>
    </p:spTree>
    <p:extLst>
      <p:ext uri="{BB962C8B-B14F-4D97-AF65-F5344CB8AC3E}">
        <p14:creationId xmlns:p14="http://schemas.microsoft.com/office/powerpoint/2010/main" val="1449422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2" name="Title 1"/>
          <p:cNvSpPr>
            <a:spLocks noGrp="1"/>
          </p:cNvSpPr>
          <p:nvPr>
            <p:ph type="title" hasCustomPrompt="1"/>
          </p:nvPr>
        </p:nvSpPr>
        <p:spPr>
          <a:xfrm>
            <a:off x="566400" y="1342840"/>
            <a:ext cx="11040000" cy="828000"/>
          </a:xfrm>
        </p:spPr>
        <p:txBody>
          <a:bodyPr/>
          <a:lstStyle>
            <a:lvl1pPr>
              <a:defRPr cap="none">
                <a:solidFill>
                  <a:schemeClr val="bg1"/>
                </a:solidFill>
              </a:defRPr>
            </a:lvl1pPr>
          </a:lstStyle>
          <a:p>
            <a:r>
              <a:rPr lang="en-US"/>
              <a:t>Click to add title</a:t>
            </a:r>
            <a:endParaRPr lang="en-GB"/>
          </a:p>
        </p:txBody>
      </p:sp>
      <p:sp>
        <p:nvSpPr>
          <p:cNvPr id="3" name="Content Placeholder 2"/>
          <p:cNvSpPr>
            <a:spLocks noGrp="1"/>
          </p:cNvSpPr>
          <p:nvPr>
            <p:ph idx="1" hasCustomPrompt="1"/>
          </p:nvPr>
        </p:nvSpPr>
        <p:spPr>
          <a:xfrm>
            <a:off x="566400" y="2322040"/>
            <a:ext cx="11040000"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a:xfrm>
            <a:off x="10704701" y="6345352"/>
            <a:ext cx="901700" cy="252000"/>
          </a:xfrm>
        </p:spPr>
        <p:txBody>
          <a:bodyPr/>
          <a:lstStyle>
            <a:lvl1pPr>
              <a:defRPr>
                <a:solidFill>
                  <a:schemeClr val="bg1"/>
                </a:solidFill>
              </a:defRPr>
            </a:lvl1pPr>
          </a:lstStyle>
          <a:p>
            <a:fld id="{DCF6A46F-80AB-49F3-8C7E-9717ED945456}" type="slidenum">
              <a:rPr lang="en-GB" altLang="en-US" smtClean="0"/>
              <a:pPr/>
              <a:t>‹#›</a:t>
            </a:fld>
            <a:endParaRPr lang="en-GB" altLang="en-US"/>
          </a:p>
        </p:txBody>
      </p:sp>
      <p:pic>
        <p:nvPicPr>
          <p:cNvPr id="9"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10033001" y="439662"/>
            <a:ext cx="1579033" cy="384326"/>
          </a:xfrm>
          <a:prstGeom prst="rect">
            <a:avLst/>
          </a:prstGeom>
          <a:noFill/>
          <a:ln>
            <a:noFill/>
          </a:ln>
        </p:spPr>
      </p:pic>
    </p:spTree>
    <p:extLst>
      <p:ext uri="{BB962C8B-B14F-4D97-AF65-F5344CB8AC3E}">
        <p14:creationId xmlns:p14="http://schemas.microsoft.com/office/powerpoint/2010/main" val="249850555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2" name="Title 1"/>
          <p:cNvSpPr>
            <a:spLocks noGrp="1"/>
          </p:cNvSpPr>
          <p:nvPr>
            <p:ph type="title" hasCustomPrompt="1"/>
          </p:nvPr>
        </p:nvSpPr>
        <p:spPr>
          <a:xfrm>
            <a:off x="566400" y="1342840"/>
            <a:ext cx="11040000" cy="828000"/>
          </a:xfrm>
        </p:spPr>
        <p:txBody>
          <a:bodyPr/>
          <a:lstStyle>
            <a:lvl1pPr>
              <a:defRPr cap="none">
                <a:solidFill>
                  <a:schemeClr val="bg1"/>
                </a:solidFill>
              </a:defRPr>
            </a:lvl1pPr>
          </a:lstStyle>
          <a:p>
            <a:r>
              <a:rPr lang="en-US"/>
              <a:t>Click to add title</a:t>
            </a:r>
            <a:endParaRPr lang="en-GB"/>
          </a:p>
        </p:txBody>
      </p:sp>
      <p:sp>
        <p:nvSpPr>
          <p:cNvPr id="5" name="Slide Number Placeholder 4"/>
          <p:cNvSpPr>
            <a:spLocks noGrp="1"/>
          </p:cNvSpPr>
          <p:nvPr>
            <p:ph type="sldNum" sz="quarter" idx="10"/>
          </p:nvPr>
        </p:nvSpPr>
        <p:spPr>
          <a:xfrm>
            <a:off x="10704701" y="6345352"/>
            <a:ext cx="901700" cy="252000"/>
          </a:xfrm>
        </p:spPr>
        <p:txBody>
          <a:bodyPr/>
          <a:lstStyle>
            <a:lvl1pPr>
              <a:defRPr>
                <a:solidFill>
                  <a:schemeClr val="bg1"/>
                </a:solidFill>
              </a:defRPr>
            </a:lvl1pPr>
          </a:lstStyle>
          <a:p>
            <a:fld id="{7D9A8A42-CDD3-483B-A525-DE73108F9D72}" type="slidenum">
              <a:rPr lang="en-GB" altLang="en-US" smtClean="0"/>
              <a:pPr/>
              <a:t>‹#›</a:t>
            </a:fld>
            <a:endParaRPr lang="en-GB" altLang="en-US"/>
          </a:p>
        </p:txBody>
      </p:sp>
      <p:sp>
        <p:nvSpPr>
          <p:cNvPr id="9" name="Content Placeholder 2"/>
          <p:cNvSpPr>
            <a:spLocks noGrp="1"/>
          </p:cNvSpPr>
          <p:nvPr>
            <p:ph idx="11" hasCustomPrompt="1"/>
          </p:nvPr>
        </p:nvSpPr>
        <p:spPr>
          <a:xfrm>
            <a:off x="566400" y="2322040"/>
            <a:ext cx="5184000" cy="395505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idx="12" hasCustomPrompt="1"/>
          </p:nvPr>
        </p:nvSpPr>
        <p:spPr>
          <a:xfrm>
            <a:off x="6108436" y="2322040"/>
            <a:ext cx="5184000" cy="395505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10033001" y="439662"/>
            <a:ext cx="1579033" cy="384326"/>
          </a:xfrm>
          <a:prstGeom prst="rect">
            <a:avLst/>
          </a:prstGeom>
          <a:noFill/>
          <a:ln>
            <a:noFill/>
          </a:ln>
        </p:spPr>
      </p:pic>
    </p:spTree>
    <p:extLst>
      <p:ext uri="{BB962C8B-B14F-4D97-AF65-F5344CB8AC3E}">
        <p14:creationId xmlns:p14="http://schemas.microsoft.com/office/powerpoint/2010/main" val="164484830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Title Slide (Colour)">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bwMode="hidden">
          <a:xfrm>
            <a:off x="0" y="4572000"/>
            <a:ext cx="12192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23" name="Rectangle 22"/>
          <p:cNvSpPr/>
          <p:nvPr userDrawn="1"/>
        </p:nvSpPr>
        <p:spPr bwMode="hidden">
          <a:xfrm>
            <a:off x="0" y="0"/>
            <a:ext cx="12192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3084" name="Rectangle 12"/>
          <p:cNvSpPr>
            <a:spLocks noGrp="1" noChangeArrowheads="1"/>
          </p:cNvSpPr>
          <p:nvPr>
            <p:ph type="subTitle" idx="1" hasCustomPrompt="1"/>
          </p:nvPr>
        </p:nvSpPr>
        <p:spPr>
          <a:xfrm>
            <a:off x="566400" y="4653136"/>
            <a:ext cx="10560051" cy="925512"/>
          </a:xfrm>
        </p:spPr>
        <p:txBody>
          <a:bodyPr/>
          <a:lstStyle>
            <a:lvl1pPr marL="0" indent="0">
              <a:buFontTx/>
              <a:buNone/>
              <a:defRPr sz="2400">
                <a:solidFill>
                  <a:schemeClr val="bg1"/>
                </a:solidFill>
              </a:defRPr>
            </a:lvl1pPr>
          </a:lstStyle>
          <a:p>
            <a:pPr lvl="0"/>
            <a:r>
              <a:rPr lang="en-US" altLang="en-US" noProof="0"/>
              <a:t>Click to add subtitle</a:t>
            </a:r>
            <a:endParaRPr lang="en-GB" altLang="en-US" noProof="0"/>
          </a:p>
        </p:txBody>
      </p:sp>
      <p:sp>
        <p:nvSpPr>
          <p:cNvPr id="27" name="Rectangle 13"/>
          <p:cNvSpPr>
            <a:spLocks noGrp="1" noChangeArrowheads="1"/>
          </p:cNvSpPr>
          <p:nvPr>
            <p:ph type="sldNum" sz="quarter" idx="4"/>
          </p:nvPr>
        </p:nvSpPr>
        <p:spPr bwMode="auto">
          <a:xfrm>
            <a:off x="10704701" y="623731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a:p>
        </p:txBody>
      </p:sp>
      <p:sp>
        <p:nvSpPr>
          <p:cNvPr id="14" name="Rectangle 11"/>
          <p:cNvSpPr>
            <a:spLocks noGrp="1" noChangeArrowheads="1"/>
          </p:cNvSpPr>
          <p:nvPr>
            <p:ph type="ctrTitle" hasCustomPrompt="1"/>
          </p:nvPr>
        </p:nvSpPr>
        <p:spPr>
          <a:xfrm>
            <a:off x="566400" y="1143000"/>
            <a:ext cx="11040000" cy="919800"/>
          </a:xfrm>
        </p:spPr>
        <p:txBody>
          <a:bodyPr wrap="square"/>
          <a:lstStyle>
            <a:lvl1pPr>
              <a:lnSpc>
                <a:spcPct val="90000"/>
              </a:lnSpc>
              <a:tabLst>
                <a:tab pos="4038600" algn="l"/>
              </a:tabLst>
              <a:defRPr sz="3800" cap="none" baseline="0">
                <a:solidFill>
                  <a:schemeClr val="bg1"/>
                </a:solidFill>
              </a:defRPr>
            </a:lvl1pPr>
          </a:lstStyle>
          <a:p>
            <a:pPr lvl="0"/>
            <a:r>
              <a:rPr lang="en-US" altLang="en-US" noProof="0"/>
              <a:t>Click to add title</a:t>
            </a:r>
            <a:endParaRPr lang="en-GB" altLang="en-US" noProof="0"/>
          </a:p>
        </p:txBody>
      </p:sp>
      <p:sp>
        <p:nvSpPr>
          <p:cNvPr id="15" name="Text Placeholder 2"/>
          <p:cNvSpPr>
            <a:spLocks noGrp="1"/>
          </p:cNvSpPr>
          <p:nvPr>
            <p:ph type="body" sz="quarter" idx="13" hasCustomPrompt="1"/>
          </p:nvPr>
        </p:nvSpPr>
        <p:spPr>
          <a:xfrm>
            <a:off x="556683" y="1"/>
            <a:ext cx="3811125" cy="805551"/>
          </a:xfrm>
          <a:solidFill>
            <a:schemeClr val="accent1"/>
          </a:solidFill>
        </p:spPr>
        <p:txBody>
          <a:bodyPr wrap="square" lIns="72000" tIns="396000" rIns="72000" bIns="36000">
            <a:spAutoFit/>
          </a:bodyPr>
          <a:lstStyle>
            <a:lvl1pPr marL="0" indent="0">
              <a:buNone/>
              <a:defRPr sz="1200">
                <a:solidFill>
                  <a:schemeClr val="bg1"/>
                </a:solidFill>
                <a:latin typeface="Arial Bold" panose="020B0704020202020204" pitchFamily="34" charset="0"/>
                <a:cs typeface="Arial Bold" panose="020B0704020202020204" pitchFamily="34" charset="0"/>
              </a:defRPr>
            </a:lvl1pPr>
          </a:lstStyle>
          <a:p>
            <a:pPr lvl="0"/>
            <a:r>
              <a:rPr lang="en-US"/>
              <a:t>Unit name here, max 2 line, adjust width of box if required</a:t>
            </a:r>
            <a:endParaRPr lang="en-GB"/>
          </a:p>
        </p:txBody>
      </p:sp>
      <p:sp>
        <p:nvSpPr>
          <p:cNvPr id="19" name="TextBox 18"/>
          <p:cNvSpPr txBox="1"/>
          <p:nvPr userDrawn="1"/>
        </p:nvSpPr>
        <p:spPr>
          <a:xfrm>
            <a:off x="566400" y="6646908"/>
            <a:ext cx="2688299"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Copyright University of Reading</a:t>
            </a:r>
          </a:p>
        </p:txBody>
      </p:sp>
      <p:pic>
        <p:nvPicPr>
          <p:cNvPr id="18"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10033001" y="439662"/>
            <a:ext cx="1579033" cy="384326"/>
          </a:xfrm>
          <a:prstGeom prst="rect">
            <a:avLst/>
          </a:prstGeom>
          <a:noFill/>
          <a:ln>
            <a:noFill/>
          </a:ln>
        </p:spPr>
      </p:pic>
      <p:pic>
        <p:nvPicPr>
          <p:cNvPr id="21" name="Picture 4" descr="Background image of spiralling trails of light." title="Swirling light"/>
          <p:cNvPicPr>
            <a:picLocks noChangeAspect="1"/>
          </p:cNvPicPr>
          <p:nvPr userDrawn="1"/>
        </p:nvPicPr>
        <p:blipFill>
          <a:blip r:embed="rId3">
            <a:extLst>
              <a:ext uri="{28A0092B-C50C-407E-A947-70E740481C1C}">
                <a14:useLocalDpi xmlns:a14="http://schemas.microsoft.com/office/drawing/2010/main" val="0"/>
              </a:ext>
            </a:extLst>
          </a:blip>
          <a:srcRect l="13858" t="424" r="7953" b="22234"/>
          <a:stretch>
            <a:fillRect/>
          </a:stretch>
        </p:blipFill>
        <p:spPr bwMode="auto">
          <a:xfrm>
            <a:off x="0" y="2286000"/>
            <a:ext cx="1219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05154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Content Placeholder 5"/>
          <p:cNvSpPr>
            <a:spLocks noGrp="1"/>
          </p:cNvSpPr>
          <p:nvPr>
            <p:ph sz="quarter" idx="11" hasCustomPrompt="1"/>
          </p:nvPr>
        </p:nvSpPr>
        <p:spPr>
          <a:xfrm>
            <a:off x="566400" y="476672"/>
            <a:ext cx="11040000" cy="5904656"/>
          </a:xfrm>
        </p:spPr>
        <p:txBody>
          <a:bodyPr/>
          <a:lstStyle>
            <a:lvl1pPr>
              <a:buClr>
                <a:schemeClr val="accent1"/>
              </a:buCl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899214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4" name="Content Placeholder 5"/>
          <p:cNvSpPr>
            <a:spLocks noGrp="1"/>
          </p:cNvSpPr>
          <p:nvPr>
            <p:ph sz="quarter" idx="11" hasCustomPrompt="1"/>
          </p:nvPr>
        </p:nvSpPr>
        <p:spPr>
          <a:xfrm>
            <a:off x="566400" y="476672"/>
            <a:ext cx="1104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0921445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a:t>Click icon to add picture</a:t>
            </a:r>
            <a:endParaRPr lang="en-GB"/>
          </a:p>
        </p:txBody>
      </p:sp>
      <p:sp>
        <p:nvSpPr>
          <p:cNvPr id="14" name="Title 1"/>
          <p:cNvSpPr>
            <a:spLocks noGrp="1"/>
          </p:cNvSpPr>
          <p:nvPr>
            <p:ph type="title" hasCustomPrompt="1"/>
          </p:nvPr>
        </p:nvSpPr>
        <p:spPr>
          <a:xfrm>
            <a:off x="335360" y="5785870"/>
            <a:ext cx="11425269" cy="955498"/>
          </a:xfrm>
        </p:spPr>
        <p:txBody>
          <a:bodyPr wrap="square" anchor="t" anchorCtr="0"/>
          <a:lstStyle>
            <a:lvl1pPr>
              <a:lnSpc>
                <a:spcPct val="80000"/>
              </a:lnSpc>
              <a:defRPr sz="3600" cap="none">
                <a:solidFill>
                  <a:schemeClr val="bg1"/>
                </a:solidFill>
              </a:defRPr>
            </a:lvl1pPr>
          </a:lstStyle>
          <a:p>
            <a:r>
              <a:rPr lang="en-US"/>
              <a:t>Click to add title on up to two lines</a:t>
            </a:r>
            <a:endParaRPr lang="en-GB"/>
          </a:p>
        </p:txBody>
      </p:sp>
    </p:spTree>
    <p:extLst>
      <p:ext uri="{BB962C8B-B14F-4D97-AF65-F5344CB8AC3E}">
        <p14:creationId xmlns:p14="http://schemas.microsoft.com/office/powerpoint/2010/main" val="328228258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a:t>Click icon to add picture</a:t>
            </a:r>
            <a:endParaRPr lang="en-GB"/>
          </a:p>
        </p:txBody>
      </p:sp>
      <p:sp>
        <p:nvSpPr>
          <p:cNvPr id="14" name="Title 1"/>
          <p:cNvSpPr>
            <a:spLocks noGrp="1"/>
          </p:cNvSpPr>
          <p:nvPr>
            <p:ph type="title" hasCustomPrompt="1"/>
          </p:nvPr>
        </p:nvSpPr>
        <p:spPr>
          <a:xfrm>
            <a:off x="335360" y="5785870"/>
            <a:ext cx="11425269" cy="955498"/>
          </a:xfrm>
        </p:spPr>
        <p:txBody>
          <a:bodyPr wrap="square" anchor="t" anchorCtr="0"/>
          <a:lstStyle>
            <a:lvl1pPr>
              <a:lnSpc>
                <a:spcPct val="80000"/>
              </a:lnSpc>
              <a:defRPr sz="3600" cap="none">
                <a:solidFill>
                  <a:schemeClr val="bg1"/>
                </a:solidFill>
              </a:defRPr>
            </a:lvl1pPr>
          </a:lstStyle>
          <a:p>
            <a:r>
              <a:rPr lang="en-US"/>
              <a:t>Click to add title on up to two lines</a:t>
            </a:r>
            <a:endParaRPr lang="en-GB"/>
          </a:p>
        </p:txBody>
      </p:sp>
    </p:spTree>
    <p:extLst>
      <p:ext uri="{BB962C8B-B14F-4D97-AF65-F5344CB8AC3E}">
        <p14:creationId xmlns:p14="http://schemas.microsoft.com/office/powerpoint/2010/main" val="318466386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9" name="Picture 55" descr="Colour version of the University of Reading's logo." title="University of Reading logo"/>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hidden">
          <a:xfrm>
            <a:off x="10335490" y="438150"/>
            <a:ext cx="1276543"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566400" y="1342840"/>
            <a:ext cx="1104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a:t>Click to add title</a:t>
            </a:r>
            <a:endParaRPr lang="en-GB" altLang="en-US"/>
          </a:p>
        </p:txBody>
      </p:sp>
      <p:sp>
        <p:nvSpPr>
          <p:cNvPr id="1027" name="Rectangle 3"/>
          <p:cNvSpPr>
            <a:spLocks noGrp="1" noChangeArrowheads="1"/>
          </p:cNvSpPr>
          <p:nvPr>
            <p:ph type="body" idx="1"/>
          </p:nvPr>
        </p:nvSpPr>
        <p:spPr bwMode="auto">
          <a:xfrm>
            <a:off x="566400" y="2322040"/>
            <a:ext cx="1104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37" name="Rectangle 13"/>
          <p:cNvSpPr>
            <a:spLocks noGrp="1" noChangeArrowheads="1"/>
          </p:cNvSpPr>
          <p:nvPr>
            <p:ph type="sldNum" sz="quarter" idx="4"/>
          </p:nvPr>
        </p:nvSpPr>
        <p:spPr bwMode="auto">
          <a:xfrm>
            <a:off x="10704701" y="634535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a:p>
        </p:txBody>
      </p:sp>
    </p:spTree>
  </p:cSld>
  <p:clrMap bg1="lt1" tx1="dk1" bg2="lt2" tx2="dk2" accent1="accent1" accent2="accent2" accent3="accent3" accent4="accent4" accent5="accent5" accent6="accent6" hlink="hlink" folHlink="folHlink"/>
  <p:sldLayoutIdLst>
    <p:sldLayoutId id="2147483699" r:id="rId1"/>
    <p:sldLayoutId id="2147483697" r:id="rId2"/>
    <p:sldLayoutId id="2147483698" r:id="rId3"/>
    <p:sldLayoutId id="2147483700" r:id="rId4"/>
    <p:sldLayoutId id="2147483696" r:id="rId5"/>
    <p:sldLayoutId id="2147483701" r:id="rId6"/>
    <p:sldLayoutId id="2147483702" r:id="rId7"/>
    <p:sldLayoutId id="2147483708" r:id="rId8"/>
    <p:sldLayoutId id="2147483713" r:id="rId9"/>
    <p:sldLayoutId id="2147483709" r:id="rId10"/>
    <p:sldLayoutId id="2147483710" r:id="rId11"/>
    <p:sldLayoutId id="2147483711" r:id="rId12"/>
    <p:sldLayoutId id="2147483712" r:id="rId13"/>
    <p:sldLayoutId id="2147483714" r:id="rId14"/>
    <p:sldLayoutId id="2147483715" r:id="rId15"/>
    <p:sldLayoutId id="2147483716" r:id="rId16"/>
  </p:sldLayoutIdLst>
  <p:transition>
    <p:fade/>
  </p:transition>
  <p:hf hdr="0" ftr="0" dt="0"/>
  <p:txStyles>
    <p:titleStyle>
      <a:lvl1pPr algn="l" rtl="0" eaLnBrk="1" fontAlgn="base" hangingPunct="1">
        <a:spcBef>
          <a:spcPct val="0"/>
        </a:spcBef>
        <a:spcAft>
          <a:spcPct val="0"/>
        </a:spcAft>
        <a:defRPr sz="3800" b="0" cap="none" baseline="0">
          <a:solidFill>
            <a:schemeClr val="accent1"/>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DE6AB"/>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66400" y="1370120"/>
            <a:ext cx="1104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t>Click to add title</a:t>
            </a:r>
            <a:endParaRPr lang="en-GB" altLang="en-US"/>
          </a:p>
        </p:txBody>
      </p:sp>
      <p:sp>
        <p:nvSpPr>
          <p:cNvPr id="1027" name="Rectangle 3"/>
          <p:cNvSpPr>
            <a:spLocks noGrp="1" noChangeArrowheads="1"/>
          </p:cNvSpPr>
          <p:nvPr>
            <p:ph type="body" idx="1"/>
          </p:nvPr>
        </p:nvSpPr>
        <p:spPr bwMode="auto">
          <a:xfrm>
            <a:off x="566400" y="2349320"/>
            <a:ext cx="1104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9305449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30" r:id="rId3"/>
    <p:sldLayoutId id="2147483732" r:id="rId4"/>
    <p:sldLayoutId id="2147483738" r:id="rId5"/>
    <p:sldLayoutId id="2147483742" r:id="rId6"/>
    <p:sldLayoutId id="2147483745" r:id="rId7"/>
  </p:sldLayoutIdLst>
  <p:transition>
    <p:fade/>
  </p:transition>
  <p:hf hdr="0" ftr="0" dt="0"/>
  <p:txStyles>
    <p:titleStyle>
      <a:lvl1pPr algn="l" rtl="0" eaLnBrk="1" fontAlgn="base" hangingPunct="1">
        <a:spcBef>
          <a:spcPct val="0"/>
        </a:spcBef>
        <a:spcAft>
          <a:spcPct val="0"/>
        </a:spcAft>
        <a:defRPr sz="3800" b="0" cap="none" baseline="0">
          <a:solidFill>
            <a:schemeClr val="tx2"/>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Tx/>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9" name="Picture 55" descr="Colour version of the University of Reading's logo." title="University of Reading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hidden">
          <a:xfrm>
            <a:off x="10353677" y="438151"/>
            <a:ext cx="1258359" cy="409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566400" y="1342840"/>
            <a:ext cx="1104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a:t>Click to add title</a:t>
            </a:r>
            <a:endParaRPr lang="en-GB" altLang="en-US"/>
          </a:p>
        </p:txBody>
      </p:sp>
      <p:sp>
        <p:nvSpPr>
          <p:cNvPr id="1027" name="Rectangle 3"/>
          <p:cNvSpPr>
            <a:spLocks noGrp="1" noChangeArrowheads="1"/>
          </p:cNvSpPr>
          <p:nvPr>
            <p:ph type="body" idx="1"/>
          </p:nvPr>
        </p:nvSpPr>
        <p:spPr bwMode="auto">
          <a:xfrm>
            <a:off x="566400" y="2322040"/>
            <a:ext cx="1104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37" name="Rectangle 13"/>
          <p:cNvSpPr>
            <a:spLocks noGrp="1" noChangeArrowheads="1"/>
          </p:cNvSpPr>
          <p:nvPr>
            <p:ph type="sldNum" sz="quarter" idx="4"/>
          </p:nvPr>
        </p:nvSpPr>
        <p:spPr bwMode="auto">
          <a:xfrm>
            <a:off x="566402" y="6371630"/>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9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a:p>
        </p:txBody>
      </p:sp>
      <p:pic>
        <p:nvPicPr>
          <p:cNvPr id="6" name="Picture 5" descr="A close up of a sign&#10;&#10;Description automatically generated">
            <a:extLst>
              <a:ext uri="{FF2B5EF4-FFF2-40B4-BE49-F238E27FC236}">
                <a16:creationId xmlns:a16="http://schemas.microsoft.com/office/drawing/2014/main" id="{BD34FF2B-EA20-49A9-BCE2-859B68BA5F3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353675" y="5848245"/>
            <a:ext cx="1379939" cy="774790"/>
          </a:xfrm>
          <a:prstGeom prst="rect">
            <a:avLst/>
          </a:prstGeom>
        </p:spPr>
      </p:pic>
    </p:spTree>
    <p:extLst>
      <p:ext uri="{BB962C8B-B14F-4D97-AF65-F5344CB8AC3E}">
        <p14:creationId xmlns:p14="http://schemas.microsoft.com/office/powerpoint/2010/main" val="2585149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p:fade/>
  </p:transition>
  <p:hf hdr="0" ftr="0" dt="0"/>
  <p:txStyles>
    <p:titleStyle>
      <a:lvl1pPr algn="l" rtl="0" eaLnBrk="1" fontAlgn="base" hangingPunct="1">
        <a:spcBef>
          <a:spcPct val="0"/>
        </a:spcBef>
        <a:spcAft>
          <a:spcPct val="0"/>
        </a:spcAft>
        <a:defRPr sz="2850" b="0" cap="none" baseline="0">
          <a:solidFill>
            <a:schemeClr val="accent1"/>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2700">
          <a:solidFill>
            <a:schemeClr val="tx2"/>
          </a:solidFill>
          <a:latin typeface="+mn-lt"/>
        </a:defRPr>
      </a:lvl2pPr>
      <a:lvl3pPr algn="l" rtl="0" eaLnBrk="1" fontAlgn="base" hangingPunct="1">
        <a:spcBef>
          <a:spcPct val="0"/>
        </a:spcBef>
        <a:spcAft>
          <a:spcPct val="0"/>
        </a:spcAft>
        <a:defRPr sz="2700">
          <a:solidFill>
            <a:schemeClr val="tx2"/>
          </a:solidFill>
          <a:latin typeface="+mn-lt"/>
        </a:defRPr>
      </a:lvl3pPr>
      <a:lvl4pPr algn="l" rtl="0" eaLnBrk="1" fontAlgn="base" hangingPunct="1">
        <a:spcBef>
          <a:spcPct val="0"/>
        </a:spcBef>
        <a:spcAft>
          <a:spcPct val="0"/>
        </a:spcAft>
        <a:defRPr sz="2700">
          <a:solidFill>
            <a:schemeClr val="tx2"/>
          </a:solidFill>
          <a:latin typeface="+mn-lt"/>
        </a:defRPr>
      </a:lvl4pPr>
      <a:lvl5pPr algn="l" rtl="0" eaLnBrk="1" fontAlgn="base" hangingPunct="1">
        <a:spcBef>
          <a:spcPct val="0"/>
        </a:spcBef>
        <a:spcAft>
          <a:spcPct val="0"/>
        </a:spcAft>
        <a:defRPr sz="2700">
          <a:solidFill>
            <a:schemeClr val="tx2"/>
          </a:solidFill>
          <a:latin typeface="+mn-lt"/>
        </a:defRPr>
      </a:lvl5pPr>
      <a:lvl6pPr marL="342900" algn="l" rtl="0" eaLnBrk="1" fontAlgn="base" hangingPunct="1">
        <a:spcBef>
          <a:spcPct val="0"/>
        </a:spcBef>
        <a:spcAft>
          <a:spcPct val="0"/>
        </a:spcAft>
        <a:defRPr sz="2700">
          <a:solidFill>
            <a:schemeClr val="tx2"/>
          </a:solidFill>
          <a:latin typeface="+mn-lt"/>
        </a:defRPr>
      </a:lvl6pPr>
      <a:lvl7pPr marL="685800" algn="l" rtl="0" eaLnBrk="1" fontAlgn="base" hangingPunct="1">
        <a:spcBef>
          <a:spcPct val="0"/>
        </a:spcBef>
        <a:spcAft>
          <a:spcPct val="0"/>
        </a:spcAft>
        <a:defRPr sz="2700">
          <a:solidFill>
            <a:schemeClr val="tx2"/>
          </a:solidFill>
          <a:latin typeface="+mn-lt"/>
        </a:defRPr>
      </a:lvl7pPr>
      <a:lvl8pPr marL="1028700" algn="l" rtl="0" eaLnBrk="1" fontAlgn="base" hangingPunct="1">
        <a:spcBef>
          <a:spcPct val="0"/>
        </a:spcBef>
        <a:spcAft>
          <a:spcPct val="0"/>
        </a:spcAft>
        <a:defRPr sz="2700">
          <a:solidFill>
            <a:schemeClr val="tx2"/>
          </a:solidFill>
          <a:latin typeface="+mn-lt"/>
        </a:defRPr>
      </a:lvl8pPr>
      <a:lvl9pPr marL="1371600" algn="l" rtl="0" eaLnBrk="1" fontAlgn="base" hangingPunct="1">
        <a:spcBef>
          <a:spcPct val="0"/>
        </a:spcBef>
        <a:spcAft>
          <a:spcPct val="0"/>
        </a:spcAft>
        <a:defRPr sz="2700">
          <a:solidFill>
            <a:schemeClr val="tx2"/>
          </a:solidFill>
          <a:latin typeface="+mn-lt"/>
        </a:defRPr>
      </a:lvl9pPr>
    </p:titleStyle>
    <p:bodyStyle>
      <a:lvl1pPr marL="135000" marR="0" indent="-135000" algn="l" defTabSz="685800" rtl="0" eaLnBrk="1" fontAlgn="base" latinLnBrk="0" hangingPunct="1">
        <a:lnSpc>
          <a:spcPct val="100000"/>
        </a:lnSpc>
        <a:spcBef>
          <a:spcPct val="20000"/>
        </a:spcBef>
        <a:spcAft>
          <a:spcPct val="0"/>
        </a:spcAft>
        <a:buClr>
          <a:schemeClr val="accent1"/>
        </a:buClr>
        <a:buSzTx/>
        <a:buFont typeface="Arial" charset="0"/>
        <a:buChar char="•"/>
        <a:tabLst/>
        <a:defRPr sz="1800" baseline="0">
          <a:solidFill>
            <a:schemeClr val="tx2"/>
          </a:solidFill>
          <a:latin typeface="Arial" panose="020B0604020202020204" pitchFamily="34" charset="0"/>
          <a:ea typeface="+mn-ea"/>
          <a:cs typeface="Arial" panose="020B0604020202020204" pitchFamily="34" charset="0"/>
        </a:defRPr>
      </a:lvl1pPr>
      <a:lvl2pPr marL="405000" marR="0" indent="-135000" algn="l" defTabSz="6858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1800" baseline="0">
          <a:solidFill>
            <a:schemeClr val="tx2"/>
          </a:solidFill>
          <a:latin typeface="Arial" panose="020B0604020202020204" pitchFamily="34" charset="0"/>
          <a:cs typeface="Arial" panose="020B0604020202020204" pitchFamily="34" charset="0"/>
        </a:defRPr>
      </a:lvl2pPr>
      <a:lvl3pPr marL="675000" marR="0" indent="-135000" algn="l" defTabSz="685800" rtl="0" eaLnBrk="1" fontAlgn="base" latinLnBrk="0" hangingPunct="1">
        <a:lnSpc>
          <a:spcPct val="100000"/>
        </a:lnSpc>
        <a:spcBef>
          <a:spcPct val="20000"/>
        </a:spcBef>
        <a:spcAft>
          <a:spcPct val="0"/>
        </a:spcAft>
        <a:buClrTx/>
        <a:buSzTx/>
        <a:buFont typeface="Effra" panose="020B0603020203020204" pitchFamily="34" charset="0"/>
        <a:buChar char="•"/>
        <a:tabLst/>
        <a:defRPr sz="1800" baseline="0">
          <a:solidFill>
            <a:schemeClr val="tx2"/>
          </a:solidFill>
          <a:latin typeface="Arial" panose="020B0604020202020204" pitchFamily="34" charset="0"/>
          <a:cs typeface="Arial" panose="020B0604020202020204" pitchFamily="34" charset="0"/>
        </a:defRPr>
      </a:lvl3pPr>
      <a:lvl4pPr marL="945000" marR="0" indent="-135000" algn="l" defTabSz="685800" rtl="0" eaLnBrk="1" fontAlgn="base" latinLnBrk="0" hangingPunct="1">
        <a:lnSpc>
          <a:spcPct val="100000"/>
        </a:lnSpc>
        <a:spcBef>
          <a:spcPct val="20000"/>
        </a:spcBef>
        <a:spcAft>
          <a:spcPct val="0"/>
        </a:spcAft>
        <a:buClrTx/>
        <a:buSzTx/>
        <a:buFont typeface="Effra" panose="020B0603020203020204" pitchFamily="34" charset="0"/>
        <a:buChar char="&gt;"/>
        <a:tabLst/>
        <a:defRPr sz="1800" baseline="0">
          <a:solidFill>
            <a:schemeClr val="tx2"/>
          </a:solidFill>
          <a:latin typeface="Arial" panose="020B0604020202020204" pitchFamily="34" charset="0"/>
          <a:cs typeface="Arial" panose="020B0604020202020204" pitchFamily="34" charset="0"/>
        </a:defRPr>
      </a:lvl4pPr>
      <a:lvl5pPr marL="1215000" marR="0" indent="-135000" algn="l" defTabSz="685800" rtl="0" eaLnBrk="1" fontAlgn="base" latinLnBrk="0" hangingPunct="1">
        <a:lnSpc>
          <a:spcPct val="100000"/>
        </a:lnSpc>
        <a:spcBef>
          <a:spcPct val="20000"/>
        </a:spcBef>
        <a:spcAft>
          <a:spcPct val="0"/>
        </a:spcAft>
        <a:buClrTx/>
        <a:buSzTx/>
        <a:buFont typeface="Effra" panose="020B0603020203020204" pitchFamily="34" charset="0"/>
        <a:buChar char="-"/>
        <a:tabLst/>
        <a:defRPr sz="1800" baseline="0">
          <a:solidFill>
            <a:schemeClr val="tx2"/>
          </a:solidFill>
          <a:latin typeface="Arial" panose="020B0604020202020204" pitchFamily="34" charset="0"/>
          <a:cs typeface="Arial" panose="020B0604020202020204" pitchFamily="34" charset="0"/>
        </a:defRPr>
      </a:lvl5pPr>
      <a:lvl6pPr marL="1885950" indent="-171450" algn="l" rtl="0" eaLnBrk="1" fontAlgn="base" hangingPunct="1">
        <a:lnSpc>
          <a:spcPct val="110000"/>
        </a:lnSpc>
        <a:spcBef>
          <a:spcPct val="10000"/>
        </a:spcBef>
        <a:spcAft>
          <a:spcPct val="0"/>
        </a:spcAft>
        <a:buClr>
          <a:schemeClr val="tx2"/>
        </a:buClr>
        <a:buFont typeface="Effra" pitchFamily="2" charset="0"/>
        <a:buChar char="»"/>
        <a:defRPr sz="1500">
          <a:solidFill>
            <a:schemeClr val="tx1"/>
          </a:solidFill>
          <a:latin typeface="+mn-lt"/>
        </a:defRPr>
      </a:lvl6pPr>
      <a:lvl7pPr marL="2228850" indent="-171450" algn="l" rtl="0" eaLnBrk="1" fontAlgn="base" hangingPunct="1">
        <a:lnSpc>
          <a:spcPct val="110000"/>
        </a:lnSpc>
        <a:spcBef>
          <a:spcPct val="10000"/>
        </a:spcBef>
        <a:spcAft>
          <a:spcPct val="0"/>
        </a:spcAft>
        <a:buClr>
          <a:schemeClr val="tx2"/>
        </a:buClr>
        <a:buFont typeface="Effra" pitchFamily="2" charset="0"/>
        <a:buChar char="»"/>
        <a:defRPr sz="1500">
          <a:solidFill>
            <a:schemeClr val="tx1"/>
          </a:solidFill>
          <a:latin typeface="+mn-lt"/>
        </a:defRPr>
      </a:lvl7pPr>
      <a:lvl8pPr marL="2571750" indent="-171450" algn="l" rtl="0" eaLnBrk="1" fontAlgn="base" hangingPunct="1">
        <a:lnSpc>
          <a:spcPct val="110000"/>
        </a:lnSpc>
        <a:spcBef>
          <a:spcPct val="10000"/>
        </a:spcBef>
        <a:spcAft>
          <a:spcPct val="0"/>
        </a:spcAft>
        <a:buClr>
          <a:schemeClr val="tx2"/>
        </a:buClr>
        <a:buFont typeface="Effra" pitchFamily="2" charset="0"/>
        <a:buChar char="»"/>
        <a:defRPr sz="1500">
          <a:solidFill>
            <a:schemeClr val="tx1"/>
          </a:solidFill>
          <a:latin typeface="+mn-lt"/>
        </a:defRPr>
      </a:lvl8pPr>
      <a:lvl9pPr marL="2914650" indent="-171450" algn="l" rtl="0" eaLnBrk="1" fontAlgn="base" hangingPunct="1">
        <a:lnSpc>
          <a:spcPct val="110000"/>
        </a:lnSpc>
        <a:spcBef>
          <a:spcPct val="10000"/>
        </a:spcBef>
        <a:spcAft>
          <a:spcPct val="0"/>
        </a:spcAft>
        <a:buClr>
          <a:schemeClr val="tx2"/>
        </a:buClr>
        <a:buFont typeface="Effra" pitchFamily="2" charset="0"/>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reading.ac.uk/essentials/Study/learning-captur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201D9-F244-42F5-AB4A-7C14672C32A7}"/>
              </a:ext>
            </a:extLst>
          </p:cNvPr>
          <p:cNvSpPr>
            <a:spLocks noGrp="1"/>
          </p:cNvSpPr>
          <p:nvPr>
            <p:ph type="title"/>
          </p:nvPr>
        </p:nvSpPr>
        <p:spPr>
          <a:xfrm>
            <a:off x="756185" y="617401"/>
            <a:ext cx="8280000" cy="828000"/>
          </a:xfrm>
        </p:spPr>
        <p:txBody>
          <a:bodyPr/>
          <a:lstStyle/>
          <a:p>
            <a:r>
              <a:rPr lang="en-GB" sz="3200" dirty="0"/>
              <a:t>What is Classroom Capture?</a:t>
            </a:r>
          </a:p>
        </p:txBody>
      </p:sp>
      <p:sp>
        <p:nvSpPr>
          <p:cNvPr id="3" name="Slide Number Placeholder 2">
            <a:extLst>
              <a:ext uri="{FF2B5EF4-FFF2-40B4-BE49-F238E27FC236}">
                <a16:creationId xmlns:a16="http://schemas.microsoft.com/office/drawing/2014/main" id="{634E9A65-BB16-4925-AD85-3589BAE5E2C6}"/>
              </a:ext>
            </a:extLst>
          </p:cNvPr>
          <p:cNvSpPr>
            <a:spLocks noGrp="1"/>
          </p:cNvSpPr>
          <p:nvPr>
            <p:ph type="sldNum" sz="quarter" idx="10"/>
          </p:nvPr>
        </p:nvSpPr>
        <p:spPr/>
        <p:txBody>
          <a:bodyPr/>
          <a:lstStyle/>
          <a:p>
            <a:fld id="{7D9A8A42-CDD3-483B-A525-DE73108F9D72}" type="slidenum">
              <a:rPr lang="en-GB" altLang="en-US" smtClean="0"/>
              <a:pPr/>
              <a:t>1</a:t>
            </a:fld>
            <a:endParaRPr lang="en-GB" altLang="en-US" dirty="0"/>
          </a:p>
        </p:txBody>
      </p:sp>
      <p:sp>
        <p:nvSpPr>
          <p:cNvPr id="6" name="TextBox 5">
            <a:extLst>
              <a:ext uri="{FF2B5EF4-FFF2-40B4-BE49-F238E27FC236}">
                <a16:creationId xmlns:a16="http://schemas.microsoft.com/office/drawing/2014/main" id="{4F767FE8-A99B-9476-86FC-83D1EC0CBFEA}"/>
              </a:ext>
            </a:extLst>
          </p:cNvPr>
          <p:cNvSpPr txBox="1"/>
          <p:nvPr/>
        </p:nvSpPr>
        <p:spPr>
          <a:xfrm>
            <a:off x="756185" y="2156439"/>
            <a:ext cx="6716236" cy="3139321"/>
          </a:xfrm>
          <a:prstGeom prst="rect">
            <a:avLst/>
          </a:prstGeom>
          <a:noFill/>
        </p:spPr>
        <p:txBody>
          <a:bodyPr wrap="square">
            <a:spAutoFit/>
          </a:bodyPr>
          <a:lstStyle/>
          <a:p>
            <a:r>
              <a:rPr lang="en-GB" sz="2200" dirty="0">
                <a:solidFill>
                  <a:srgbClr val="41444D"/>
                </a:solidFill>
              </a:rPr>
              <a:t>The University has a new classroom capture platform called </a:t>
            </a:r>
            <a:r>
              <a:rPr lang="en-GB" sz="2200" b="1" dirty="0">
                <a:solidFill>
                  <a:srgbClr val="2A2AB3"/>
                </a:solidFill>
              </a:rPr>
              <a:t>YuJa</a:t>
            </a:r>
            <a:r>
              <a:rPr lang="en-GB" sz="2200" dirty="0">
                <a:solidFill>
                  <a:srgbClr val="41444D"/>
                </a:solidFill>
              </a:rPr>
              <a:t>.</a:t>
            </a:r>
          </a:p>
          <a:p>
            <a:endParaRPr lang="en-GB" sz="2200" dirty="0">
              <a:solidFill>
                <a:srgbClr val="41444D"/>
              </a:solidFill>
            </a:endParaRPr>
          </a:p>
          <a:p>
            <a:r>
              <a:rPr lang="en-GB" sz="2200" dirty="0">
                <a:solidFill>
                  <a:srgbClr val="41444D"/>
                </a:solidFill>
              </a:rPr>
              <a:t>YuJa can </a:t>
            </a:r>
            <a:r>
              <a:rPr lang="en-GB" sz="2200" b="1" dirty="0">
                <a:solidFill>
                  <a:srgbClr val="2A2AB3"/>
                </a:solidFill>
              </a:rPr>
              <a:t>record your taught sessions</a:t>
            </a:r>
            <a:r>
              <a:rPr lang="en-GB" sz="2200" b="1" dirty="0">
                <a:solidFill>
                  <a:schemeClr val="accent6">
                    <a:lumMod val="75000"/>
                  </a:schemeClr>
                </a:solidFill>
              </a:rPr>
              <a:t> </a:t>
            </a:r>
            <a:r>
              <a:rPr lang="en-GB" sz="2200" dirty="0">
                <a:solidFill>
                  <a:srgbClr val="41444D"/>
                </a:solidFill>
              </a:rPr>
              <a:t>where appropriate.</a:t>
            </a:r>
          </a:p>
          <a:p>
            <a:endParaRPr lang="en-GB" sz="2200" dirty="0">
              <a:solidFill>
                <a:srgbClr val="41444D"/>
              </a:solidFill>
            </a:endParaRPr>
          </a:p>
          <a:p>
            <a:r>
              <a:rPr lang="en-GB" sz="2200" b="1" dirty="0">
                <a:solidFill>
                  <a:srgbClr val="2A2AB3"/>
                </a:solidFill>
              </a:rPr>
              <a:t>170+ teaching rooms</a:t>
            </a:r>
            <a:r>
              <a:rPr lang="en-GB" sz="2200" dirty="0">
                <a:solidFill>
                  <a:srgbClr val="2A2AB3"/>
                </a:solidFill>
              </a:rPr>
              <a:t> </a:t>
            </a:r>
            <a:r>
              <a:rPr lang="en-GB" sz="2200" dirty="0">
                <a:solidFill>
                  <a:srgbClr val="41444D"/>
                </a:solidFill>
              </a:rPr>
              <a:t>have classroom capture.</a:t>
            </a:r>
          </a:p>
          <a:p>
            <a:r>
              <a:rPr lang="en-GB" sz="2200" dirty="0">
                <a:solidFill>
                  <a:srgbClr val="41444D"/>
                </a:solidFill>
              </a:rPr>
              <a:t> </a:t>
            </a:r>
          </a:p>
          <a:p>
            <a:r>
              <a:rPr lang="en-GB" sz="2200" dirty="0">
                <a:solidFill>
                  <a:srgbClr val="41444D"/>
                </a:solidFill>
              </a:rPr>
              <a:t>Access recordings in your </a:t>
            </a:r>
            <a:r>
              <a:rPr lang="en-GB" sz="2200" b="1" dirty="0">
                <a:solidFill>
                  <a:srgbClr val="2A2AB3"/>
                </a:solidFill>
              </a:rPr>
              <a:t>Blackboard</a:t>
            </a:r>
            <a:r>
              <a:rPr lang="en-GB" sz="2200" dirty="0">
                <a:solidFill>
                  <a:srgbClr val="41444D"/>
                </a:solidFill>
              </a:rPr>
              <a:t> module.</a:t>
            </a:r>
            <a:endParaRPr lang="en-GB" sz="2200" dirty="0">
              <a:solidFill>
                <a:srgbClr val="000000"/>
              </a:solidFill>
            </a:endParaRPr>
          </a:p>
        </p:txBody>
      </p:sp>
      <p:pic>
        <p:nvPicPr>
          <p:cNvPr id="25" name="Picture 24" descr="A picture containing graphical user interface&#10;&#10;Description automatically generated">
            <a:extLst>
              <a:ext uri="{FF2B5EF4-FFF2-40B4-BE49-F238E27FC236}">
                <a16:creationId xmlns:a16="http://schemas.microsoft.com/office/drawing/2014/main" id="{B117BECD-3CEB-1842-571A-4D975D66E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6105" y="1362499"/>
            <a:ext cx="3740915" cy="3740915"/>
          </a:xfrm>
          <a:prstGeom prst="rect">
            <a:avLst/>
          </a:prstGeom>
        </p:spPr>
      </p:pic>
      <p:sp>
        <p:nvSpPr>
          <p:cNvPr id="28" name="TextBox 27">
            <a:extLst>
              <a:ext uri="{FF2B5EF4-FFF2-40B4-BE49-F238E27FC236}">
                <a16:creationId xmlns:a16="http://schemas.microsoft.com/office/drawing/2014/main" id="{87E58C62-018C-69B7-449D-4CB878FD9FF6}"/>
              </a:ext>
            </a:extLst>
          </p:cNvPr>
          <p:cNvSpPr txBox="1"/>
          <p:nvPr/>
        </p:nvSpPr>
        <p:spPr>
          <a:xfrm>
            <a:off x="756185" y="6006798"/>
            <a:ext cx="7552450" cy="338554"/>
          </a:xfrm>
          <a:prstGeom prst="rect">
            <a:avLst/>
          </a:prstGeom>
          <a:noFill/>
        </p:spPr>
        <p:txBody>
          <a:bodyPr wrap="square">
            <a:spAutoFit/>
          </a:bodyPr>
          <a:lstStyle/>
          <a:p>
            <a:r>
              <a:rPr lang="en-GB" sz="1600" dirty="0">
                <a:solidFill>
                  <a:srgbClr val="41444D"/>
                </a:solidFill>
              </a:rPr>
              <a:t>More info </a:t>
            </a:r>
            <a:r>
              <a:rPr lang="en-GB" sz="1600" dirty="0">
                <a:solidFill>
                  <a:srgbClr val="D2002E"/>
                </a:solidFill>
                <a:hlinkClick r:id="rId4">
                  <a:extLst>
                    <a:ext uri="{A12FA001-AC4F-418D-AE19-62706E023703}">
                      <ahyp:hlinkClr xmlns:ahyp="http://schemas.microsoft.com/office/drawing/2018/hyperlinkcolor" val="tx"/>
                    </a:ext>
                  </a:extLst>
                </a:hlinkClick>
              </a:rPr>
              <a:t>https://www.reading.ac.uk/essentials/Study/learning-capture</a:t>
            </a:r>
            <a:r>
              <a:rPr lang="en-GB" sz="1600" dirty="0">
                <a:solidFill>
                  <a:srgbClr val="D2002E"/>
                </a:solidFill>
              </a:rPr>
              <a:t> </a:t>
            </a:r>
          </a:p>
        </p:txBody>
      </p:sp>
      <p:pic>
        <p:nvPicPr>
          <p:cNvPr id="30" name="Picture 29" descr="Qr code linking to https://www.reading.ac.uk/essentials/Study/learning-capture">
            <a:extLst>
              <a:ext uri="{FF2B5EF4-FFF2-40B4-BE49-F238E27FC236}">
                <a16:creationId xmlns:a16="http://schemas.microsoft.com/office/drawing/2014/main" id="{DA5A0B09-9BC9-9986-5E9E-7EC43434D6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24158" y="4998660"/>
            <a:ext cx="1427637" cy="1427637"/>
          </a:xfrm>
          <a:prstGeom prst="rect">
            <a:avLst/>
          </a:prstGeom>
        </p:spPr>
      </p:pic>
    </p:spTree>
    <p:extLst>
      <p:ext uri="{BB962C8B-B14F-4D97-AF65-F5344CB8AC3E}">
        <p14:creationId xmlns:p14="http://schemas.microsoft.com/office/powerpoint/2010/main" val="406672538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201D9-F244-42F5-AB4A-7C14672C32A7}"/>
              </a:ext>
            </a:extLst>
          </p:cNvPr>
          <p:cNvSpPr>
            <a:spLocks noGrp="1"/>
          </p:cNvSpPr>
          <p:nvPr>
            <p:ph type="title"/>
          </p:nvPr>
        </p:nvSpPr>
        <p:spPr>
          <a:xfrm>
            <a:off x="702999" y="469518"/>
            <a:ext cx="6507643" cy="828000"/>
          </a:xfrm>
        </p:spPr>
        <p:txBody>
          <a:bodyPr/>
          <a:lstStyle/>
          <a:p>
            <a:r>
              <a:rPr lang="en-GB" sz="3200" dirty="0"/>
              <a:t>Getting the most out of classroom capture</a:t>
            </a:r>
          </a:p>
        </p:txBody>
      </p:sp>
      <p:sp>
        <p:nvSpPr>
          <p:cNvPr id="3" name="Slide Number Placeholder 2">
            <a:extLst>
              <a:ext uri="{FF2B5EF4-FFF2-40B4-BE49-F238E27FC236}">
                <a16:creationId xmlns:a16="http://schemas.microsoft.com/office/drawing/2014/main" id="{634E9A65-BB16-4925-AD85-3589BAE5E2C6}"/>
              </a:ext>
            </a:extLst>
          </p:cNvPr>
          <p:cNvSpPr>
            <a:spLocks noGrp="1"/>
          </p:cNvSpPr>
          <p:nvPr>
            <p:ph type="sldNum" sz="quarter" idx="10"/>
          </p:nvPr>
        </p:nvSpPr>
        <p:spPr/>
        <p:txBody>
          <a:bodyPr/>
          <a:lstStyle/>
          <a:p>
            <a:fld id="{7D9A8A42-CDD3-483B-A525-DE73108F9D72}" type="slidenum">
              <a:rPr lang="en-GB" altLang="en-US" smtClean="0"/>
              <a:pPr/>
              <a:t>2</a:t>
            </a:fld>
            <a:endParaRPr lang="en-GB" altLang="en-US"/>
          </a:p>
        </p:txBody>
      </p:sp>
      <p:sp>
        <p:nvSpPr>
          <p:cNvPr id="6" name="TextBox 5">
            <a:extLst>
              <a:ext uri="{FF2B5EF4-FFF2-40B4-BE49-F238E27FC236}">
                <a16:creationId xmlns:a16="http://schemas.microsoft.com/office/drawing/2014/main" id="{4F767FE8-A99B-9476-86FC-83D1EC0CBFEA}"/>
              </a:ext>
            </a:extLst>
          </p:cNvPr>
          <p:cNvSpPr txBox="1"/>
          <p:nvPr/>
        </p:nvSpPr>
        <p:spPr>
          <a:xfrm>
            <a:off x="1720987" y="1762371"/>
            <a:ext cx="7022611" cy="4708981"/>
          </a:xfrm>
          <a:prstGeom prst="rect">
            <a:avLst/>
          </a:prstGeom>
          <a:noFill/>
        </p:spPr>
        <p:txBody>
          <a:bodyPr wrap="square">
            <a:spAutoFit/>
          </a:bodyPr>
          <a:lstStyle/>
          <a:p>
            <a:r>
              <a:rPr lang="en-GB" b="1" dirty="0">
                <a:solidFill>
                  <a:srgbClr val="000000"/>
                </a:solidFill>
                <a:latin typeface="Calibri" panose="020F0502020204030204" pitchFamily="34" charset="0"/>
              </a:rPr>
              <a:t>Attend lectures</a:t>
            </a:r>
          </a:p>
          <a:p>
            <a:r>
              <a:rPr lang="en-GB" dirty="0">
                <a:solidFill>
                  <a:srgbClr val="000000"/>
                </a:solidFill>
                <a:latin typeface="Calibri" panose="020F0502020204030204" pitchFamily="34" charset="0"/>
              </a:rPr>
              <a:t>Recordings are a great extra resource. They’re not a substitute for attending in-person. </a:t>
            </a:r>
          </a:p>
          <a:p>
            <a:endParaRPr lang="en-GB" dirty="0">
              <a:solidFill>
                <a:srgbClr val="000000"/>
              </a:solidFill>
              <a:latin typeface="Calibri" panose="020F0502020204030204" pitchFamily="34" charset="0"/>
            </a:endParaRPr>
          </a:p>
          <a:p>
            <a:pPr algn="l" rtl="0" fontAlgn="base"/>
            <a:r>
              <a:rPr lang="en-GB" b="1" dirty="0">
                <a:solidFill>
                  <a:srgbClr val="000000"/>
                </a:solidFill>
                <a:latin typeface="Calibri" panose="020F0502020204030204" pitchFamily="34" charset="0"/>
              </a:rPr>
              <a:t>Re-watch the bits you need</a:t>
            </a:r>
          </a:p>
          <a:p>
            <a:pPr algn="l" rtl="0" fontAlgn="base"/>
            <a:r>
              <a:rPr lang="en-GB" dirty="0">
                <a:solidFill>
                  <a:srgbClr val="000000"/>
                </a:solidFill>
                <a:latin typeface="Calibri" panose="020F0502020204030204" pitchFamily="34" charset="0"/>
              </a:rPr>
              <a:t>Use recordings to revisit parts you don’t understand rather than the full recording.</a:t>
            </a:r>
          </a:p>
          <a:p>
            <a:pPr algn="l" rtl="0" fontAlgn="base"/>
            <a:endParaRPr lang="en-GB" b="1" dirty="0">
              <a:solidFill>
                <a:srgbClr val="000000"/>
              </a:solidFill>
              <a:latin typeface="Calibri" panose="020F0502020204030204" pitchFamily="34" charset="0"/>
            </a:endParaRPr>
          </a:p>
          <a:p>
            <a:pPr algn="l" rtl="0" fontAlgn="base"/>
            <a:r>
              <a:rPr lang="en-GB" b="1" dirty="0">
                <a:solidFill>
                  <a:srgbClr val="000000"/>
                </a:solidFill>
                <a:latin typeface="Calibri" panose="020F0502020204030204" pitchFamily="34" charset="0"/>
              </a:rPr>
              <a:t>Use as a regular part of your study</a:t>
            </a:r>
          </a:p>
          <a:p>
            <a:pPr algn="l" rtl="0" fontAlgn="base"/>
            <a:r>
              <a:rPr lang="en-GB" dirty="0">
                <a:solidFill>
                  <a:srgbClr val="000000"/>
                </a:solidFill>
                <a:latin typeface="Calibri" panose="020F0502020204030204" pitchFamily="34" charset="0"/>
              </a:rPr>
              <a:t>Don’t binge-watch before exams! Space out your learning and rewatch sessions each week. </a:t>
            </a:r>
          </a:p>
          <a:p>
            <a:pPr algn="l" rtl="0" fontAlgn="base"/>
            <a:endParaRPr lang="en-GB" dirty="0">
              <a:solidFill>
                <a:srgbClr val="000000"/>
              </a:solidFill>
              <a:latin typeface="Calibri" panose="020F0502020204030204" pitchFamily="34" charset="0"/>
            </a:endParaRPr>
          </a:p>
          <a:p>
            <a:pPr algn="l" rtl="0" fontAlgn="base"/>
            <a:r>
              <a:rPr lang="en-GB" b="1" dirty="0">
                <a:solidFill>
                  <a:srgbClr val="000000"/>
                </a:solidFill>
                <a:latin typeface="Calibri" panose="020F0502020204030204" pitchFamily="34" charset="0"/>
              </a:rPr>
              <a:t>Add to your notes</a:t>
            </a:r>
          </a:p>
          <a:p>
            <a:pPr algn="l" rtl="0" fontAlgn="base"/>
            <a:r>
              <a:rPr lang="en-GB" dirty="0">
                <a:solidFill>
                  <a:srgbClr val="000000"/>
                </a:solidFill>
                <a:latin typeface="Calibri" panose="020F0502020204030204" pitchFamily="34" charset="0"/>
              </a:rPr>
              <a:t>Don’t be anxious about writing down every word. You can revisit the recording later. Try to focus on understanding the lecture.</a:t>
            </a:r>
          </a:p>
        </p:txBody>
      </p:sp>
      <p:pic>
        <p:nvPicPr>
          <p:cNvPr id="11" name="Graphic 10" descr="Daily calendar outline">
            <a:extLst>
              <a:ext uri="{FF2B5EF4-FFF2-40B4-BE49-F238E27FC236}">
                <a16:creationId xmlns:a16="http://schemas.microsoft.com/office/drawing/2014/main" id="{BC460A27-C61B-0594-6BE6-A37687214D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2932" y="1844554"/>
            <a:ext cx="665382" cy="665382"/>
          </a:xfrm>
          <a:prstGeom prst="rect">
            <a:avLst/>
          </a:prstGeom>
        </p:spPr>
      </p:pic>
      <p:pic>
        <p:nvPicPr>
          <p:cNvPr id="15" name="Graphic 14" descr="Eye outline">
            <a:extLst>
              <a:ext uri="{FF2B5EF4-FFF2-40B4-BE49-F238E27FC236}">
                <a16:creationId xmlns:a16="http://schemas.microsoft.com/office/drawing/2014/main" id="{55FBF603-4E90-B4AD-53EA-A355CA2FF3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2932" y="2993540"/>
            <a:ext cx="665382" cy="665382"/>
          </a:xfrm>
          <a:prstGeom prst="rect">
            <a:avLst/>
          </a:prstGeom>
        </p:spPr>
      </p:pic>
      <p:pic>
        <p:nvPicPr>
          <p:cNvPr id="17" name="Graphic 16" descr="Bar graph with upward trend outline">
            <a:extLst>
              <a:ext uri="{FF2B5EF4-FFF2-40B4-BE49-F238E27FC236}">
                <a16:creationId xmlns:a16="http://schemas.microsoft.com/office/drawing/2014/main" id="{4EBA932C-EE90-4224-E5FB-F50FA9451BE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2932" y="4354060"/>
            <a:ext cx="665382" cy="665382"/>
          </a:xfrm>
          <a:prstGeom prst="rect">
            <a:avLst/>
          </a:prstGeom>
        </p:spPr>
      </p:pic>
      <p:pic>
        <p:nvPicPr>
          <p:cNvPr id="23" name="Graphic 22" descr="Clipboard outline">
            <a:extLst>
              <a:ext uri="{FF2B5EF4-FFF2-40B4-BE49-F238E27FC236}">
                <a16:creationId xmlns:a16="http://schemas.microsoft.com/office/drawing/2014/main" id="{1DA1E7DB-05E2-50C0-59EE-52BF236E787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2932" y="5566478"/>
            <a:ext cx="665382" cy="665382"/>
          </a:xfrm>
          <a:prstGeom prst="rect">
            <a:avLst/>
          </a:prstGeom>
        </p:spPr>
      </p:pic>
    </p:spTree>
    <p:extLst>
      <p:ext uri="{BB962C8B-B14F-4D97-AF65-F5344CB8AC3E}">
        <p14:creationId xmlns:p14="http://schemas.microsoft.com/office/powerpoint/2010/main" val="1150735656"/>
      </p:ext>
    </p:extLst>
  </p:cSld>
  <p:clrMapOvr>
    <a:masterClrMapping/>
  </p:clrMapOvr>
  <p:transition>
    <p:fade/>
  </p:transition>
</p:sld>
</file>

<file path=ppt/theme/theme1.xml><?xml version="1.0" encoding="utf-8"?>
<a:theme xmlns:a="http://schemas.openxmlformats.org/drawingml/2006/main" name="UoR Theme">
  <a:themeElements>
    <a:clrScheme name="Custom 1">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000000"/>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22848 UOR PPT standard HT v6.potx" id="{CEFEA074-D3AB-4F5D-847D-E410D972E27D}" vid="{B30DEDDB-CD2F-4B41-B102-188A90ADC8C4}"/>
    </a:ext>
  </a:extLst>
</a:theme>
</file>

<file path=ppt/theme/theme2.xml><?xml version="1.0" encoding="utf-8"?>
<a:theme xmlns:a="http://schemas.openxmlformats.org/drawingml/2006/main" name="1_UoR Theme off-white background">
  <a:themeElements>
    <a:clrScheme name="UoR colours black hyperlink text">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000000"/>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22848 UOR PPT standard HT v6.potx" id="{CEFEA074-D3AB-4F5D-847D-E410D972E27D}" vid="{C9DC04A4-0CAC-4C88-9061-C3D883DD65DA}"/>
    </a:ext>
  </a:extLst>
</a:theme>
</file>

<file path=ppt/theme/theme3.xml><?xml version="1.0" encoding="utf-8"?>
<a:theme xmlns:a="http://schemas.openxmlformats.org/drawingml/2006/main" name="UoR Theme">
  <a:themeElements>
    <a:clrScheme name="Custom 1">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000000"/>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22848 UOR PPT standard HT v6.potx" id="{CEFEA074-D3AB-4F5D-847D-E410D972E27D}" vid="{B30DEDDB-CD2F-4B41-B102-188A90ADC8C4}"/>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A2871F42157A9488093347125CDD968" ma:contentTypeVersion="12" ma:contentTypeDescription="Create a new document." ma:contentTypeScope="" ma:versionID="c0464dac64270675700de80122e566d0">
  <xsd:schema xmlns:xsd="http://www.w3.org/2001/XMLSchema" xmlns:xs="http://www.w3.org/2001/XMLSchema" xmlns:p="http://schemas.microsoft.com/office/2006/metadata/properties" xmlns:ns2="25a7cf85-0bdb-488c-bee3-c5a12f3d4e16" xmlns:ns3="6128228f-e935-49ed-90d9-028deb5095cb" targetNamespace="http://schemas.microsoft.com/office/2006/metadata/properties" ma:root="true" ma:fieldsID="7af227b2b80a57fe4002a315f86fe5c5" ns2:_="" ns3:_="">
    <xsd:import namespace="25a7cf85-0bdb-488c-bee3-c5a12f3d4e16"/>
    <xsd:import namespace="6128228f-e935-49ed-90d9-028deb5095c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a7cf85-0bdb-488c-bee3-c5a12f3d4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128228f-e935-49ed-90d9-028deb5095c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62BA9A-47B5-46F9-AC87-879827F2E742}">
  <ds:schemaRefs>
    <ds:schemaRef ds:uri="http://purl.org/dc/terms/"/>
    <ds:schemaRef ds:uri="http://schemas.microsoft.com/office/2006/metadata/properties"/>
    <ds:schemaRef ds:uri="25a7cf85-0bdb-488c-bee3-c5a12f3d4e16"/>
    <ds:schemaRef ds:uri="http://schemas.microsoft.com/office/2006/documentManagement/types"/>
    <ds:schemaRef ds:uri="http://schemas.openxmlformats.org/package/2006/metadata/core-properties"/>
    <ds:schemaRef ds:uri="http://www.w3.org/XML/1998/namespace"/>
    <ds:schemaRef ds:uri="http://purl.org/dc/dcmitype/"/>
    <ds:schemaRef ds:uri="http://schemas.microsoft.com/office/infopath/2007/PartnerControls"/>
    <ds:schemaRef ds:uri="6128228f-e935-49ed-90d9-028deb5095cb"/>
    <ds:schemaRef ds:uri="http://purl.org/dc/elements/1.1/"/>
  </ds:schemaRefs>
</ds:datastoreItem>
</file>

<file path=customXml/itemProps2.xml><?xml version="1.0" encoding="utf-8"?>
<ds:datastoreItem xmlns:ds="http://schemas.openxmlformats.org/officeDocument/2006/customXml" ds:itemID="{A6F82F17-E89A-4CBC-A960-B2507065375B}">
  <ds:schemaRefs>
    <ds:schemaRef ds:uri="http://schemas.microsoft.com/sharepoint/v3/contenttype/forms"/>
  </ds:schemaRefs>
</ds:datastoreItem>
</file>

<file path=customXml/itemProps3.xml><?xml version="1.0" encoding="utf-8"?>
<ds:datastoreItem xmlns:ds="http://schemas.openxmlformats.org/officeDocument/2006/customXml" ds:itemID="{787E094B-E46B-4170-BEBE-87A6251D53D4}">
  <ds:schemaRefs>
    <ds:schemaRef ds:uri="25a7cf85-0bdb-488c-bee3-c5a12f3d4e16"/>
    <ds:schemaRef ds:uri="6128228f-e935-49ed-90d9-028deb5095c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UoR_PPT_standard_updated_Dec_2019</Template>
  <TotalTime>0</TotalTime>
  <Words>569</Words>
  <Application>Microsoft Office PowerPoint</Application>
  <PresentationFormat>Widescreen</PresentationFormat>
  <Paragraphs>49</Paragraphs>
  <Slides>2</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vt:i4>
      </vt:variant>
    </vt:vector>
  </HeadingPairs>
  <TitlesOfParts>
    <vt:vector size="9" baseType="lpstr">
      <vt:lpstr>Arial</vt:lpstr>
      <vt:lpstr>Calibri</vt:lpstr>
      <vt:lpstr>Arial Bold</vt:lpstr>
      <vt:lpstr>Effra</vt:lpstr>
      <vt:lpstr>UoR Theme</vt:lpstr>
      <vt:lpstr>1_UoR Theme off-white background</vt:lpstr>
      <vt:lpstr>UoR Theme</vt:lpstr>
      <vt:lpstr>What is Classroom Capture?</vt:lpstr>
      <vt:lpstr>Getting the most out of classroom capture</vt:lpstr>
    </vt:vector>
  </TitlesOfParts>
  <Company>University of Reading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Jones</dc:creator>
  <cp:lastModifiedBy>Emma Herrod</cp:lastModifiedBy>
  <cp:revision>29</cp:revision>
  <cp:lastPrinted>2006-09-19T14:59:33Z</cp:lastPrinted>
  <dcterms:created xsi:type="dcterms:W3CDTF">2021-05-28T09:51:26Z</dcterms:created>
  <dcterms:modified xsi:type="dcterms:W3CDTF">2022-09-23T15:39:32Z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0x0101002A2871F42157A9488093347125CDD968</vt:lpwstr>
  </property>
</Properties>
</file>