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23" r:id="rId5"/>
    <p:sldMasterId id="2147483660" r:id="rId6"/>
  </p:sldMasterIdLst>
  <p:notesMasterIdLst>
    <p:notesMasterId r:id="rId9"/>
  </p:notesMasterIdLst>
  <p:handoutMasterIdLst>
    <p:handoutMasterId r:id="rId10"/>
  </p:handoutMasterIdLst>
  <p:sldIdLst>
    <p:sldId id="528" r:id="rId7"/>
    <p:sldId id="529" r:id="rId8"/>
  </p:sldIdLst>
  <p:sldSz cx="9144000" cy="6858000" type="screen4x3"/>
  <p:notesSz cx="6718300" cy="9867900"/>
  <p:embeddedFontLst>
    <p:embeddedFont>
      <p:font typeface="Arial Bold" panose="020B0704020202020204" pitchFamily="34" charset="0"/>
      <p:bold r:id="rId11"/>
    </p:embeddedFont>
    <p:embeddedFont>
      <p:font typeface="Calibri" panose="020F0502020204030204" pitchFamily="34" charset="0"/>
      <p:regular r:id="rId12"/>
      <p:bold r:id="rId13"/>
      <p:italic r:id="rId14"/>
      <p:boldItalic r:id="rId15"/>
    </p:embeddedFont>
    <p:embeddedFont>
      <p:font typeface="Effra" panose="020B0604020202020204" charset="0"/>
      <p:regular r:id="rId16"/>
      <p:bold r:id="rId17"/>
      <p:italic r:id="rId18"/>
      <p:boldItalic r:id="rId19"/>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A2B13F-3B5B-5A2A-2024-8056AA5E81F7}" name="Emma Herrod" initials="EH" userId="S::jx921140@reading.ac.uk::4c8d2010-b9d2-408f-8f16-a32d9e9489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2E"/>
    <a:srgbClr val="2A2AB3"/>
    <a:srgbClr val="963626"/>
    <a:srgbClr val="FFFFFF"/>
    <a:srgbClr val="58E6CA"/>
    <a:srgbClr val="DD3A6B"/>
    <a:srgbClr val="000000"/>
    <a:srgbClr val="FDE6AB"/>
    <a:srgbClr val="D799A1"/>
    <a:srgbClr val="BF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42B9D-8B95-4AA4-A13F-0888E29FA7D0}" v="24" dt="2022-09-08T21:36:43.467"/>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97" autoAdjust="0"/>
  </p:normalViewPr>
  <p:slideViewPr>
    <p:cSldViewPr snapToGrid="0">
      <p:cViewPr>
        <p:scale>
          <a:sx n="78" d="100"/>
          <a:sy n="78" d="100"/>
        </p:scale>
        <p:origin x="2556" y="12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font" Target="fonts/font1.fntdata"/><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Herrod" userId="4c8d2010-b9d2-408f-8f16-a32d9e94894f" providerId="ADAL" clId="{57B42B9D-8B95-4AA4-A13F-0888E29FA7D0}"/>
    <pc:docChg chg="undo custSel addSld delSld modSld delSection modSection">
      <pc:chgData name="Emma Herrod" userId="4c8d2010-b9d2-408f-8f16-a32d9e94894f" providerId="ADAL" clId="{57B42B9D-8B95-4AA4-A13F-0888E29FA7D0}" dt="2022-09-08T21:40:45.374" v="3017" actId="6549"/>
      <pc:docMkLst>
        <pc:docMk/>
      </pc:docMkLst>
      <pc:sldChg chg="del">
        <pc:chgData name="Emma Herrod" userId="4c8d2010-b9d2-408f-8f16-a32d9e94894f" providerId="ADAL" clId="{57B42B9D-8B95-4AA4-A13F-0888E29FA7D0}" dt="2022-09-07T13:27:50.518" v="3" actId="47"/>
        <pc:sldMkLst>
          <pc:docMk/>
          <pc:sldMk cId="4054540116" sldId="258"/>
        </pc:sldMkLst>
      </pc:sldChg>
      <pc:sldChg chg="del">
        <pc:chgData name="Emma Herrod" userId="4c8d2010-b9d2-408f-8f16-a32d9e94894f" providerId="ADAL" clId="{57B42B9D-8B95-4AA4-A13F-0888E29FA7D0}" dt="2022-09-07T13:27:26.218" v="0" actId="47"/>
        <pc:sldMkLst>
          <pc:docMk/>
          <pc:sldMk cId="94167045" sldId="265"/>
        </pc:sldMkLst>
      </pc:sldChg>
      <pc:sldChg chg="del">
        <pc:chgData name="Emma Herrod" userId="4c8d2010-b9d2-408f-8f16-a32d9e94894f" providerId="ADAL" clId="{57B42B9D-8B95-4AA4-A13F-0888E29FA7D0}" dt="2022-09-07T13:27:26.218" v="0" actId="47"/>
        <pc:sldMkLst>
          <pc:docMk/>
          <pc:sldMk cId="3252894435" sldId="266"/>
        </pc:sldMkLst>
      </pc:sldChg>
      <pc:sldChg chg="del">
        <pc:chgData name="Emma Herrod" userId="4c8d2010-b9d2-408f-8f16-a32d9e94894f" providerId="ADAL" clId="{57B42B9D-8B95-4AA4-A13F-0888E29FA7D0}" dt="2022-09-07T13:27:26.218" v="0" actId="47"/>
        <pc:sldMkLst>
          <pc:docMk/>
          <pc:sldMk cId="916703630" sldId="273"/>
        </pc:sldMkLst>
      </pc:sldChg>
      <pc:sldChg chg="del">
        <pc:chgData name="Emma Herrod" userId="4c8d2010-b9d2-408f-8f16-a32d9e94894f" providerId="ADAL" clId="{57B42B9D-8B95-4AA4-A13F-0888E29FA7D0}" dt="2022-09-07T13:27:26.218" v="0" actId="47"/>
        <pc:sldMkLst>
          <pc:docMk/>
          <pc:sldMk cId="1791900961" sldId="424"/>
        </pc:sldMkLst>
      </pc:sldChg>
      <pc:sldChg chg="del">
        <pc:chgData name="Emma Herrod" userId="4c8d2010-b9d2-408f-8f16-a32d9e94894f" providerId="ADAL" clId="{57B42B9D-8B95-4AA4-A13F-0888E29FA7D0}" dt="2022-09-07T13:27:26.218" v="0" actId="47"/>
        <pc:sldMkLst>
          <pc:docMk/>
          <pc:sldMk cId="3001430580" sldId="495"/>
        </pc:sldMkLst>
      </pc:sldChg>
      <pc:sldChg chg="del">
        <pc:chgData name="Emma Herrod" userId="4c8d2010-b9d2-408f-8f16-a32d9e94894f" providerId="ADAL" clId="{57B42B9D-8B95-4AA4-A13F-0888E29FA7D0}" dt="2022-09-07T13:27:50.518" v="3" actId="47"/>
        <pc:sldMkLst>
          <pc:docMk/>
          <pc:sldMk cId="1250591630" sldId="523"/>
        </pc:sldMkLst>
      </pc:sldChg>
      <pc:sldChg chg="addSp delSp modSp mod modNotesTx">
        <pc:chgData name="Emma Herrod" userId="4c8d2010-b9d2-408f-8f16-a32d9e94894f" providerId="ADAL" clId="{57B42B9D-8B95-4AA4-A13F-0888E29FA7D0}" dt="2022-09-08T21:39:27.409" v="3006" actId="1076"/>
        <pc:sldMkLst>
          <pc:docMk/>
          <pc:sldMk cId="4066725388" sldId="528"/>
        </pc:sldMkLst>
        <pc:spChg chg="mod">
          <ac:chgData name="Emma Herrod" userId="4c8d2010-b9d2-408f-8f16-a32d9e94894f" providerId="ADAL" clId="{57B42B9D-8B95-4AA4-A13F-0888E29FA7D0}" dt="2022-09-07T22:21:41.123" v="2146" actId="20577"/>
          <ac:spMkLst>
            <pc:docMk/>
            <pc:sldMk cId="4066725388" sldId="528"/>
            <ac:spMk id="2" creationId="{C2C201D9-F244-42F5-AB4A-7C14672C32A7}"/>
          </ac:spMkLst>
        </pc:spChg>
        <pc:spChg chg="add mod">
          <ac:chgData name="Emma Herrod" userId="4c8d2010-b9d2-408f-8f16-a32d9e94894f" providerId="ADAL" clId="{57B42B9D-8B95-4AA4-A13F-0888E29FA7D0}" dt="2022-09-08T21:38:47.049" v="3005" actId="20577"/>
          <ac:spMkLst>
            <pc:docMk/>
            <pc:sldMk cId="4066725388" sldId="528"/>
            <ac:spMk id="6" creationId="{4F767FE8-A99B-9476-86FC-83D1EC0CBFEA}"/>
          </ac:spMkLst>
        </pc:spChg>
        <pc:spChg chg="del mod">
          <ac:chgData name="Emma Herrod" userId="4c8d2010-b9d2-408f-8f16-a32d9e94894f" providerId="ADAL" clId="{57B42B9D-8B95-4AA4-A13F-0888E29FA7D0}" dt="2022-09-07T22:16:17.080" v="2048" actId="478"/>
          <ac:spMkLst>
            <pc:docMk/>
            <pc:sldMk cId="4066725388" sldId="528"/>
            <ac:spMk id="7" creationId="{E120BEA7-C971-4FF0-BDDC-6BB506518F22}"/>
          </ac:spMkLst>
        </pc:spChg>
        <pc:spChg chg="add del mod">
          <ac:chgData name="Emma Herrod" userId="4c8d2010-b9d2-408f-8f16-a32d9e94894f" providerId="ADAL" clId="{57B42B9D-8B95-4AA4-A13F-0888E29FA7D0}" dt="2022-09-07T22:16:20.794" v="2049" actId="478"/>
          <ac:spMkLst>
            <pc:docMk/>
            <pc:sldMk cId="4066725388" sldId="528"/>
            <ac:spMk id="26" creationId="{9B242B6F-2009-6DCD-864D-2921C7D7FDF1}"/>
          </ac:spMkLst>
        </pc:spChg>
        <pc:spChg chg="add mod">
          <ac:chgData name="Emma Herrod" userId="4c8d2010-b9d2-408f-8f16-a32d9e94894f" providerId="ADAL" clId="{57B42B9D-8B95-4AA4-A13F-0888E29FA7D0}" dt="2022-09-08T21:39:27.409" v="3006" actId="1076"/>
          <ac:spMkLst>
            <pc:docMk/>
            <pc:sldMk cId="4066725388" sldId="528"/>
            <ac:spMk id="28" creationId="{87E58C62-018C-69B7-449D-4CB878FD9FF6}"/>
          </ac:spMkLst>
        </pc:spChg>
        <pc:picChg chg="del mod">
          <ac:chgData name="Emma Herrod" userId="4c8d2010-b9d2-408f-8f16-a32d9e94894f" providerId="ADAL" clId="{57B42B9D-8B95-4AA4-A13F-0888E29FA7D0}" dt="2022-09-07T21:23:11.722" v="79" actId="478"/>
          <ac:picMkLst>
            <pc:docMk/>
            <pc:sldMk cId="4066725388" sldId="528"/>
            <ac:picMk id="5" creationId="{0BC72AF8-8C0D-47A9-AFF1-D120394BDEF3}"/>
          </ac:picMkLst>
        </pc:picChg>
        <pc:picChg chg="add del mod">
          <ac:chgData name="Emma Herrod" userId="4c8d2010-b9d2-408f-8f16-a32d9e94894f" providerId="ADAL" clId="{57B42B9D-8B95-4AA4-A13F-0888E29FA7D0}" dt="2022-09-07T21:58:47.709" v="1722" actId="478"/>
          <ac:picMkLst>
            <pc:docMk/>
            <pc:sldMk cId="4066725388" sldId="528"/>
            <ac:picMk id="9" creationId="{620D09B6-D8C2-925A-AF35-AD0B63A08625}"/>
          </ac:picMkLst>
        </pc:picChg>
        <pc:picChg chg="add del mod">
          <ac:chgData name="Emma Herrod" userId="4c8d2010-b9d2-408f-8f16-a32d9e94894f" providerId="ADAL" clId="{57B42B9D-8B95-4AA4-A13F-0888E29FA7D0}" dt="2022-09-07T21:59:11.465" v="1724" actId="478"/>
          <ac:picMkLst>
            <pc:docMk/>
            <pc:sldMk cId="4066725388" sldId="528"/>
            <ac:picMk id="11" creationId="{BC460A27-C61B-0594-6BE6-A37687214D0C}"/>
          </ac:picMkLst>
        </pc:picChg>
        <pc:picChg chg="add del mod">
          <ac:chgData name="Emma Herrod" userId="4c8d2010-b9d2-408f-8f16-a32d9e94894f" providerId="ADAL" clId="{57B42B9D-8B95-4AA4-A13F-0888E29FA7D0}" dt="2022-09-07T21:45:29.059" v="589" actId="478"/>
          <ac:picMkLst>
            <pc:docMk/>
            <pc:sldMk cId="4066725388" sldId="528"/>
            <ac:picMk id="13" creationId="{6ADDBCDA-F77D-A3C5-8E0B-B19ED3A748E1}"/>
          </ac:picMkLst>
        </pc:picChg>
        <pc:picChg chg="add del mod">
          <ac:chgData name="Emma Herrod" userId="4c8d2010-b9d2-408f-8f16-a32d9e94894f" providerId="ADAL" clId="{57B42B9D-8B95-4AA4-A13F-0888E29FA7D0}" dt="2022-09-07T21:59:11.465" v="1724" actId="478"/>
          <ac:picMkLst>
            <pc:docMk/>
            <pc:sldMk cId="4066725388" sldId="528"/>
            <ac:picMk id="15" creationId="{55FBF603-4E90-B4AD-53EA-A355CA2FF3B1}"/>
          </ac:picMkLst>
        </pc:picChg>
        <pc:picChg chg="add del mod">
          <ac:chgData name="Emma Herrod" userId="4c8d2010-b9d2-408f-8f16-a32d9e94894f" providerId="ADAL" clId="{57B42B9D-8B95-4AA4-A13F-0888E29FA7D0}" dt="2022-09-07T21:59:11.465" v="1724" actId="478"/>
          <ac:picMkLst>
            <pc:docMk/>
            <pc:sldMk cId="4066725388" sldId="528"/>
            <ac:picMk id="17" creationId="{4EBA932C-EE90-4224-E5FB-F50FA9451BE9}"/>
          </ac:picMkLst>
        </pc:picChg>
        <pc:picChg chg="add del mod">
          <ac:chgData name="Emma Herrod" userId="4c8d2010-b9d2-408f-8f16-a32d9e94894f" providerId="ADAL" clId="{57B42B9D-8B95-4AA4-A13F-0888E29FA7D0}" dt="2022-09-07T21:45:38.970" v="590" actId="478"/>
          <ac:picMkLst>
            <pc:docMk/>
            <pc:sldMk cId="4066725388" sldId="528"/>
            <ac:picMk id="19" creationId="{C176E40C-0673-EA5A-DF9C-0B39A06CF5DA}"/>
          </ac:picMkLst>
        </pc:picChg>
        <pc:picChg chg="add del mod">
          <ac:chgData name="Emma Herrod" userId="4c8d2010-b9d2-408f-8f16-a32d9e94894f" providerId="ADAL" clId="{57B42B9D-8B95-4AA4-A13F-0888E29FA7D0}" dt="2022-09-07T21:45:41.094" v="591" actId="478"/>
          <ac:picMkLst>
            <pc:docMk/>
            <pc:sldMk cId="4066725388" sldId="528"/>
            <ac:picMk id="21" creationId="{5986DD30-81E2-409B-F14A-5084CE48AB6C}"/>
          </ac:picMkLst>
        </pc:picChg>
        <pc:picChg chg="add del mod">
          <ac:chgData name="Emma Herrod" userId="4c8d2010-b9d2-408f-8f16-a32d9e94894f" providerId="ADAL" clId="{57B42B9D-8B95-4AA4-A13F-0888E29FA7D0}" dt="2022-09-07T21:59:11.465" v="1724" actId="478"/>
          <ac:picMkLst>
            <pc:docMk/>
            <pc:sldMk cId="4066725388" sldId="528"/>
            <ac:picMk id="23" creationId="{1DA1E7DB-05E2-50C0-59EE-52BF236E7878}"/>
          </ac:picMkLst>
        </pc:picChg>
        <pc:picChg chg="add mod">
          <ac:chgData name="Emma Herrod" userId="4c8d2010-b9d2-408f-8f16-a32d9e94894f" providerId="ADAL" clId="{57B42B9D-8B95-4AA4-A13F-0888E29FA7D0}" dt="2022-09-08T21:35:28.138" v="2928" actId="1035"/>
          <ac:picMkLst>
            <pc:docMk/>
            <pc:sldMk cId="4066725388" sldId="528"/>
            <ac:picMk id="25" creationId="{B117BECD-3CEB-1842-571A-4D975D66E95F}"/>
          </ac:picMkLst>
        </pc:picChg>
        <pc:picChg chg="add mod">
          <ac:chgData name="Emma Herrod" userId="4c8d2010-b9d2-408f-8f16-a32d9e94894f" providerId="ADAL" clId="{57B42B9D-8B95-4AA4-A13F-0888E29FA7D0}" dt="2022-09-08T21:38:22.912" v="2999" actId="1076"/>
          <ac:picMkLst>
            <pc:docMk/>
            <pc:sldMk cId="4066725388" sldId="528"/>
            <ac:picMk id="30" creationId="{DA5A0B09-9BC9-9986-5E9E-7EC43434D65F}"/>
          </ac:picMkLst>
        </pc:picChg>
      </pc:sldChg>
      <pc:sldChg chg="modSp add mod modNotesTx">
        <pc:chgData name="Emma Herrod" userId="4c8d2010-b9d2-408f-8f16-a32d9e94894f" providerId="ADAL" clId="{57B42B9D-8B95-4AA4-A13F-0888E29FA7D0}" dt="2022-09-08T21:40:45.374" v="3017" actId="6549"/>
        <pc:sldMkLst>
          <pc:docMk/>
          <pc:sldMk cId="1150735656" sldId="529"/>
        </pc:sldMkLst>
        <pc:spChg chg="mod">
          <ac:chgData name="Emma Herrod" userId="4c8d2010-b9d2-408f-8f16-a32d9e94894f" providerId="ADAL" clId="{57B42B9D-8B95-4AA4-A13F-0888E29FA7D0}" dt="2022-09-07T22:23:21.920" v="2256" actId="1076"/>
          <ac:spMkLst>
            <pc:docMk/>
            <pc:sldMk cId="1150735656" sldId="529"/>
            <ac:spMk id="2" creationId="{C2C201D9-F244-42F5-AB4A-7C14672C32A7}"/>
          </ac:spMkLst>
        </pc:spChg>
        <pc:spChg chg="mod">
          <ac:chgData name="Emma Herrod" userId="4c8d2010-b9d2-408f-8f16-a32d9e94894f" providerId="ADAL" clId="{57B42B9D-8B95-4AA4-A13F-0888E29FA7D0}" dt="2022-09-08T21:40:09.873" v="3016" actId="14100"/>
          <ac:spMkLst>
            <pc:docMk/>
            <pc:sldMk cId="1150735656" sldId="529"/>
            <ac:spMk id="6" creationId="{4F767FE8-A99B-9476-86FC-83D1EC0CBFEA}"/>
          </ac:spMkLst>
        </pc:spChg>
        <pc:picChg chg="mod">
          <ac:chgData name="Emma Herrod" userId="4c8d2010-b9d2-408f-8f16-a32d9e94894f" providerId="ADAL" clId="{57B42B9D-8B95-4AA4-A13F-0888E29FA7D0}" dt="2022-09-08T09:41:47.435" v="2904" actId="207"/>
          <ac:picMkLst>
            <pc:docMk/>
            <pc:sldMk cId="1150735656" sldId="529"/>
            <ac:picMk id="11" creationId="{BC460A27-C61B-0594-6BE6-A37687214D0C}"/>
          </ac:picMkLst>
        </pc:picChg>
        <pc:picChg chg="mod">
          <ac:chgData name="Emma Herrod" userId="4c8d2010-b9d2-408f-8f16-a32d9e94894f" providerId="ADAL" clId="{57B42B9D-8B95-4AA4-A13F-0888E29FA7D0}" dt="2022-09-08T09:41:49.799" v="2905" actId="207"/>
          <ac:picMkLst>
            <pc:docMk/>
            <pc:sldMk cId="1150735656" sldId="529"/>
            <ac:picMk id="15" creationId="{55FBF603-4E90-B4AD-53EA-A355CA2FF3B1}"/>
          </ac:picMkLst>
        </pc:picChg>
        <pc:picChg chg="mod">
          <ac:chgData name="Emma Herrod" userId="4c8d2010-b9d2-408f-8f16-a32d9e94894f" providerId="ADAL" clId="{57B42B9D-8B95-4AA4-A13F-0888E29FA7D0}" dt="2022-09-08T09:41:52.329" v="2906" actId="207"/>
          <ac:picMkLst>
            <pc:docMk/>
            <pc:sldMk cId="1150735656" sldId="529"/>
            <ac:picMk id="17" creationId="{4EBA932C-EE90-4224-E5FB-F50FA9451BE9}"/>
          </ac:picMkLst>
        </pc:picChg>
        <pc:picChg chg="mod">
          <ac:chgData name="Emma Herrod" userId="4c8d2010-b9d2-408f-8f16-a32d9e94894f" providerId="ADAL" clId="{57B42B9D-8B95-4AA4-A13F-0888E29FA7D0}" dt="2022-09-08T09:41:54.638" v="2907" actId="207"/>
          <ac:picMkLst>
            <pc:docMk/>
            <pc:sldMk cId="1150735656" sldId="529"/>
            <ac:picMk id="23" creationId="{1DA1E7DB-05E2-50C0-59EE-52BF236E7878}"/>
          </ac:picMkLst>
        </pc:picChg>
      </pc:sldChg>
      <pc:sldChg chg="del">
        <pc:chgData name="Emma Herrod" userId="4c8d2010-b9d2-408f-8f16-a32d9e94894f" providerId="ADAL" clId="{57B42B9D-8B95-4AA4-A13F-0888E29FA7D0}" dt="2022-09-07T13:27:45.784" v="2" actId="47"/>
        <pc:sldMkLst>
          <pc:docMk/>
          <pc:sldMk cId="3028267800" sldId="530"/>
        </pc:sldMkLst>
      </pc:sldChg>
      <pc:sldChg chg="del">
        <pc:chgData name="Emma Herrod" userId="4c8d2010-b9d2-408f-8f16-a32d9e94894f" providerId="ADAL" clId="{57B42B9D-8B95-4AA4-A13F-0888E29FA7D0}" dt="2022-09-07T13:27:45.784" v="2" actId="47"/>
        <pc:sldMkLst>
          <pc:docMk/>
          <pc:sldMk cId="478845855" sldId="531"/>
        </pc:sldMkLst>
      </pc:sldChg>
      <pc:sldChg chg="del">
        <pc:chgData name="Emma Herrod" userId="4c8d2010-b9d2-408f-8f16-a32d9e94894f" providerId="ADAL" clId="{57B42B9D-8B95-4AA4-A13F-0888E29FA7D0}" dt="2022-09-07T13:27:45.784" v="2" actId="47"/>
        <pc:sldMkLst>
          <pc:docMk/>
          <pc:sldMk cId="1868363400" sldId="532"/>
        </pc:sldMkLst>
      </pc:sldChg>
      <pc:sldChg chg="del">
        <pc:chgData name="Emma Herrod" userId="4c8d2010-b9d2-408f-8f16-a32d9e94894f" providerId="ADAL" clId="{57B42B9D-8B95-4AA4-A13F-0888E29FA7D0}" dt="2022-09-07T13:27:50.518" v="3" actId="47"/>
        <pc:sldMkLst>
          <pc:docMk/>
          <pc:sldMk cId="3940476338" sldId="534"/>
        </pc:sldMkLst>
      </pc:sldChg>
      <pc:sldChg chg="del">
        <pc:chgData name="Emma Herrod" userId="4c8d2010-b9d2-408f-8f16-a32d9e94894f" providerId="ADAL" clId="{57B42B9D-8B95-4AA4-A13F-0888E29FA7D0}" dt="2022-09-07T13:27:45.784" v="2" actId="47"/>
        <pc:sldMkLst>
          <pc:docMk/>
          <pc:sldMk cId="1404542851" sldId="538"/>
        </pc:sldMkLst>
      </pc:sldChg>
      <pc:sldChg chg="del">
        <pc:chgData name="Emma Herrod" userId="4c8d2010-b9d2-408f-8f16-a32d9e94894f" providerId="ADAL" clId="{57B42B9D-8B95-4AA4-A13F-0888E29FA7D0}" dt="2022-09-07T13:27:45.784" v="2" actId="47"/>
        <pc:sldMkLst>
          <pc:docMk/>
          <pc:sldMk cId="2906385604" sldId="539"/>
        </pc:sldMkLst>
      </pc:sldChg>
      <pc:sldChg chg="del">
        <pc:chgData name="Emma Herrod" userId="4c8d2010-b9d2-408f-8f16-a32d9e94894f" providerId="ADAL" clId="{57B42B9D-8B95-4AA4-A13F-0888E29FA7D0}" dt="2022-09-07T13:27:45.784" v="2" actId="47"/>
        <pc:sldMkLst>
          <pc:docMk/>
          <pc:sldMk cId="251390340" sldId="540"/>
        </pc:sldMkLst>
      </pc:sldChg>
      <pc:sldChg chg="del">
        <pc:chgData name="Emma Herrod" userId="4c8d2010-b9d2-408f-8f16-a32d9e94894f" providerId="ADAL" clId="{57B42B9D-8B95-4AA4-A13F-0888E29FA7D0}" dt="2022-09-07T13:27:33.614" v="1" actId="47"/>
        <pc:sldMkLst>
          <pc:docMk/>
          <pc:sldMk cId="2515433358" sldId="541"/>
        </pc:sldMkLst>
      </pc:sldChg>
      <pc:sldChg chg="del">
        <pc:chgData name="Emma Herrod" userId="4c8d2010-b9d2-408f-8f16-a32d9e94894f" providerId="ADAL" clId="{57B42B9D-8B95-4AA4-A13F-0888E29FA7D0}" dt="2022-09-07T13:27:33.614" v="1" actId="47"/>
        <pc:sldMkLst>
          <pc:docMk/>
          <pc:sldMk cId="3270525529" sldId="542"/>
        </pc:sldMkLst>
      </pc:sldChg>
      <pc:sldChg chg="del">
        <pc:chgData name="Emma Herrod" userId="4c8d2010-b9d2-408f-8f16-a32d9e94894f" providerId="ADAL" clId="{57B42B9D-8B95-4AA4-A13F-0888E29FA7D0}" dt="2022-09-07T13:27:33.614" v="1" actId="47"/>
        <pc:sldMkLst>
          <pc:docMk/>
          <pc:sldMk cId="1767108522" sldId="544"/>
        </pc:sldMkLst>
      </pc:sldChg>
      <pc:sldChg chg="del">
        <pc:chgData name="Emma Herrod" userId="4c8d2010-b9d2-408f-8f16-a32d9e94894f" providerId="ADAL" clId="{57B42B9D-8B95-4AA4-A13F-0888E29FA7D0}" dt="2022-09-07T13:27:33.614" v="1" actId="47"/>
        <pc:sldMkLst>
          <pc:docMk/>
          <pc:sldMk cId="4270149610" sldId="546"/>
        </pc:sldMkLst>
      </pc:sldChg>
      <pc:sldChg chg="del">
        <pc:chgData name="Emma Herrod" userId="4c8d2010-b9d2-408f-8f16-a32d9e94894f" providerId="ADAL" clId="{57B42B9D-8B95-4AA4-A13F-0888E29FA7D0}" dt="2022-09-07T13:27:45.784" v="2" actId="47"/>
        <pc:sldMkLst>
          <pc:docMk/>
          <pc:sldMk cId="2959674102" sldId="547"/>
        </pc:sldMkLst>
      </pc:sldChg>
      <pc:sldChg chg="del">
        <pc:chgData name="Emma Herrod" userId="4c8d2010-b9d2-408f-8f16-a32d9e94894f" providerId="ADAL" clId="{57B42B9D-8B95-4AA4-A13F-0888E29FA7D0}" dt="2022-09-07T13:27:45.784" v="2" actId="47"/>
        <pc:sldMkLst>
          <pc:docMk/>
          <pc:sldMk cId="1240326868" sldId="548"/>
        </pc:sldMkLst>
      </pc:sldChg>
      <pc:sldChg chg="del">
        <pc:chgData name="Emma Herrod" userId="4c8d2010-b9d2-408f-8f16-a32d9e94894f" providerId="ADAL" clId="{57B42B9D-8B95-4AA4-A13F-0888E29FA7D0}" dt="2022-09-07T13:27:45.784" v="2" actId="47"/>
        <pc:sldMkLst>
          <pc:docMk/>
          <pc:sldMk cId="2132839989" sldId="549"/>
        </pc:sldMkLst>
      </pc:sldChg>
      <pc:sldChg chg="del">
        <pc:chgData name="Emma Herrod" userId="4c8d2010-b9d2-408f-8f16-a32d9e94894f" providerId="ADAL" clId="{57B42B9D-8B95-4AA4-A13F-0888E29FA7D0}" dt="2022-09-07T13:27:45.784" v="2" actId="47"/>
        <pc:sldMkLst>
          <pc:docMk/>
          <pc:sldMk cId="3068280319" sldId="550"/>
        </pc:sldMkLst>
      </pc:sldChg>
      <pc:sldMasterChg chg="delSldLayout">
        <pc:chgData name="Emma Herrod" userId="4c8d2010-b9d2-408f-8f16-a32d9e94894f" providerId="ADAL" clId="{57B42B9D-8B95-4AA4-A13F-0888E29FA7D0}" dt="2022-09-07T13:27:26.218" v="0" actId="47"/>
        <pc:sldMasterMkLst>
          <pc:docMk/>
          <pc:sldMasterMk cId="0" sldId="2147483694"/>
        </pc:sldMasterMkLst>
        <pc:sldLayoutChg chg="del">
          <pc:chgData name="Emma Herrod" userId="4c8d2010-b9d2-408f-8f16-a32d9e94894f" providerId="ADAL" clId="{57B42B9D-8B95-4AA4-A13F-0888E29FA7D0}" dt="2022-09-07T13:27:26.218" v="0" actId="47"/>
          <pc:sldLayoutMkLst>
            <pc:docMk/>
            <pc:sldMasterMk cId="0" sldId="2147483694"/>
            <pc:sldLayoutMk cId="0" sldId="2147483705"/>
          </pc:sldLayoutMkLst>
        </pc:sldLayoutChg>
        <pc:sldLayoutChg chg="del">
          <pc:chgData name="Emma Herrod" userId="4c8d2010-b9d2-408f-8f16-a32d9e94894f" providerId="ADAL" clId="{57B42B9D-8B95-4AA4-A13F-0888E29FA7D0}" dt="2022-09-07T13:27:26.218" v="0" actId="47"/>
          <pc:sldLayoutMkLst>
            <pc:docMk/>
            <pc:sldMasterMk cId="0" sldId="2147483694"/>
            <pc:sldLayoutMk cId="413608209" sldId="214748374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bguides.reading.ac.uk/blended-learning/taking-notes-from-video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good opportunity to set student expectations on what your Schools/Department approach is for recording. E.g. Are there any session which cannot be recorded, perhaps due to the prevalence of whiteboard work, or an anticipation of sensitive discussions? Giving students advanced warning if you can’t record will help avoid disappointment.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a:t>
            </a:fld>
            <a:endParaRPr lang="en-GB" altLang="en-US"/>
          </a:p>
        </p:txBody>
      </p:sp>
    </p:spTree>
    <p:extLst>
      <p:ext uri="{BB962C8B-B14F-4D97-AF65-F5344CB8AC3E}">
        <p14:creationId xmlns:p14="http://schemas.microsoft.com/office/powerpoint/2010/main" val="406831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Calibri" panose="020F0502020204030204" pitchFamily="34" charset="0"/>
              </a:rPr>
              <a:t>You may wish to elaborate or substitute the points above with the following advice depending on your teaching context.</a:t>
            </a:r>
          </a:p>
          <a:p>
            <a:pPr algn="l" rtl="0" fontAlgn="base"/>
            <a:r>
              <a:rPr lang="en-GB" sz="1200" b="1" i="0" dirty="0">
                <a:solidFill>
                  <a:srgbClr val="000000"/>
                </a:solidFill>
                <a:effectLst/>
                <a:latin typeface="Calibri" panose="020F0502020204030204" pitchFamily="34" charset="0"/>
              </a:rPr>
              <a:t>This information is also on the Student Essentials page (https://www.reading.ac.uk/essentials/Study/learning-capture) :</a:t>
            </a:r>
          </a:p>
          <a:p>
            <a:pPr algn="l" rtl="0" fontAlgn="base"/>
            <a:endParaRPr lang="en-GB" sz="1200" b="1"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i="0" dirty="0">
                <a:solidFill>
                  <a:srgbClr val="000000"/>
                </a:solidFill>
                <a:effectLst/>
                <a:latin typeface="Calibri" panose="020F0502020204030204" pitchFamily="34" charset="0"/>
              </a:rPr>
              <a:t>Attend lectures</a:t>
            </a:r>
            <a:r>
              <a:rPr lang="en-GB" sz="1200" b="0" i="0" dirty="0">
                <a:solidFill>
                  <a:srgbClr val="000000"/>
                </a:solidFill>
                <a:effectLst/>
                <a:latin typeface="Calibri" panose="020F0502020204030204" pitchFamily="34" charset="0"/>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b="0" i="0" dirty="0">
                <a:solidFill>
                  <a:srgbClr val="000000"/>
                </a:solidFill>
                <a:effectLst/>
                <a:latin typeface="Calibri" panose="020F0502020204030204" pitchFamily="34" charset="0"/>
              </a:rPr>
              <a:t>Recordings are not a replacement for in-person classes. At Reading they are intended to be a supplementary resource to support your learning.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i="0" dirty="0">
                <a:solidFill>
                  <a:srgbClr val="000000"/>
                </a:solidFill>
                <a:effectLst/>
                <a:latin typeface="Calibri" panose="020F0502020204030204" pitchFamily="34" charset="0"/>
              </a:rPr>
              <a:t>Research shows that students who attend lectures, as well as reviewing parts of the recordings, get better grades.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i="0" dirty="0">
                <a:solidFill>
                  <a:srgbClr val="000000"/>
                </a:solidFill>
                <a:effectLst/>
                <a:latin typeface="Calibri" panose="020F0502020204030204" pitchFamily="34" charset="0"/>
              </a:rPr>
              <a:t>Attendance at live classes has social benefits and helps you feel part of a wider learning community. You will get to know your lecturer and peers.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i="0" dirty="0">
                <a:solidFill>
                  <a:srgbClr val="000000"/>
                </a:solidFill>
                <a:effectLst/>
                <a:latin typeface="Calibri" panose="020F0502020204030204" pitchFamily="34" charset="0"/>
              </a:rPr>
              <a:t>Attending sessions with your lecturer allows you to ask any questions in-the-moment.</a:t>
            </a:r>
          </a:p>
          <a:p>
            <a:pPr algn="l" rtl="0" fontAlgn="base"/>
            <a:endParaRPr lang="en-GB" sz="1200" b="1" i="0" dirty="0">
              <a:solidFill>
                <a:srgbClr val="000000"/>
              </a:solidFill>
              <a:effectLst/>
              <a:latin typeface="Calibri" panose="020F0502020204030204" pitchFamily="34" charset="0"/>
            </a:endParaRPr>
          </a:p>
          <a:p>
            <a:pPr algn="l" rtl="0" fontAlgn="base"/>
            <a:endParaRPr lang="en-GB" sz="1200" b="1" i="0" dirty="0">
              <a:solidFill>
                <a:srgbClr val="000000"/>
              </a:solidFill>
              <a:effectLst/>
              <a:latin typeface="Calibri" panose="020F0502020204030204" pitchFamily="34" charset="0"/>
            </a:endParaRPr>
          </a:p>
          <a:p>
            <a:pPr algn="l" rtl="0" fontAlgn="base"/>
            <a:r>
              <a:rPr lang="en-GB" sz="1200" b="1" i="0" dirty="0">
                <a:solidFill>
                  <a:srgbClr val="000000"/>
                </a:solidFill>
                <a:effectLst/>
                <a:latin typeface="Calibri" panose="020F0502020204030204" pitchFamily="34" charset="0"/>
              </a:rPr>
              <a:t>Re-watch the bits you found challenging or which need further clarification</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You don’t need to watch the entire recording. Focus on the areas which you need to clarify.</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You might find it helpful to write the time in the margin of your session notes so you can easily come back to that point in the recording. </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You can also save time by using </a:t>
            </a:r>
            <a:r>
              <a:rPr lang="en-GB" sz="1200" b="1" i="0" dirty="0" err="1">
                <a:solidFill>
                  <a:srgbClr val="000000"/>
                </a:solidFill>
                <a:effectLst/>
                <a:latin typeface="Calibri" panose="020F0502020204030204" pitchFamily="34" charset="0"/>
              </a:rPr>
              <a:t>YuJa’s</a:t>
            </a:r>
            <a:r>
              <a:rPr lang="en-GB" sz="1200" b="1" i="0" dirty="0">
                <a:solidFill>
                  <a:srgbClr val="000000"/>
                </a:solidFill>
                <a:effectLst/>
                <a:latin typeface="Calibri" panose="020F0502020204030204" pitchFamily="34" charset="0"/>
              </a:rPr>
              <a:t> search tool to find a particular word in the recording</a:t>
            </a:r>
            <a:r>
              <a:rPr lang="en-GB" sz="1200" b="0" i="0" dirty="0">
                <a:solidFill>
                  <a:srgbClr val="000000"/>
                </a:solidFill>
                <a:effectLst/>
                <a:latin typeface="Calibri" panose="020F0502020204030204" pitchFamily="34" charset="0"/>
              </a:rPr>
              <a:t>. For more information, see </a:t>
            </a:r>
            <a:r>
              <a:rPr lang="en-GB" sz="1200" b="0" i="0" dirty="0" err="1">
                <a:solidFill>
                  <a:srgbClr val="000000"/>
                </a:solidFill>
                <a:effectLst/>
                <a:latin typeface="Calibri" panose="020F0502020204030204" pitchFamily="34" charset="0"/>
              </a:rPr>
              <a:t>UoR’s</a:t>
            </a:r>
            <a:r>
              <a:rPr lang="en-GB" sz="1200" b="0" i="0" dirty="0">
                <a:solidFill>
                  <a:srgbClr val="000000"/>
                </a:solidFill>
                <a:effectLst/>
                <a:latin typeface="Calibri" panose="020F0502020204030204" pitchFamily="34" charset="0"/>
              </a:rPr>
              <a:t> Study Advice’s guidance on </a:t>
            </a:r>
            <a:r>
              <a:rPr lang="en-GB" sz="1200" b="0" i="0" u="sng" strike="noStrike" dirty="0">
                <a:solidFill>
                  <a:srgbClr val="0563C1"/>
                </a:solidFill>
                <a:effectLst/>
                <a:latin typeface="Calibri" panose="020F0502020204030204" pitchFamily="34" charset="0"/>
                <a:hlinkClick r:id="rId3"/>
              </a:rPr>
              <a:t>Taking Notes from Videos</a:t>
            </a:r>
            <a:r>
              <a:rPr lang="en-GB" sz="1200" b="0" i="0" dirty="0">
                <a:solidFill>
                  <a:srgbClr val="000000"/>
                </a:solidFill>
                <a:effectLst/>
                <a:latin typeface="Calibri" panose="020F0502020204030204" pitchFamily="34" charset="0"/>
              </a:rPr>
              <a:t>. </a:t>
            </a:r>
          </a:p>
          <a:p>
            <a:pPr algn="l" rtl="0" fontAlgn="base"/>
            <a:endParaRPr lang="en-GB" sz="1200" b="0" i="0" dirty="0">
              <a:solidFill>
                <a:srgbClr val="000000"/>
              </a:solidFill>
              <a:effectLst/>
              <a:latin typeface="Calibri" panose="020F0502020204030204" pitchFamily="34" charset="0"/>
            </a:endParaRPr>
          </a:p>
          <a:p>
            <a:pPr algn="l" rtl="0" fontAlgn="base"/>
            <a:r>
              <a:rPr lang="en-GB" sz="1200" b="1" i="0" dirty="0">
                <a:solidFill>
                  <a:srgbClr val="000000"/>
                </a:solidFill>
                <a:effectLst/>
                <a:latin typeface="Calibri" panose="020F0502020204030204" pitchFamily="34" charset="0"/>
              </a:rPr>
              <a:t>Use as a regular part of your study</a:t>
            </a:r>
            <a:endParaRPr lang="en-GB" sz="1200" b="0" i="0"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Revisit key content soon after the lecture. Don’t be tempted to ‘binge watch’ recordings at revision time. </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There is strong evidence that to learn effectively you need to space out your learning. You will learn more in less time if you do it week-by-week.</a:t>
            </a:r>
          </a:p>
          <a:p>
            <a:pPr algn="l" rtl="0" fontAlgn="base"/>
            <a:endParaRPr lang="en-GB" sz="1200" b="0" i="0" dirty="0">
              <a:solidFill>
                <a:srgbClr val="000000"/>
              </a:solidFill>
              <a:effectLst/>
              <a:latin typeface="Calibri" panose="020F0502020204030204" pitchFamily="34" charset="0"/>
            </a:endParaRPr>
          </a:p>
          <a:p>
            <a:pPr algn="l" rtl="0" fontAlgn="base"/>
            <a:r>
              <a:rPr lang="en-GB" sz="1200" b="1" i="0" dirty="0">
                <a:solidFill>
                  <a:srgbClr val="000000"/>
                </a:solidFill>
                <a:effectLst/>
                <a:latin typeface="Calibri" panose="020F0502020204030204" pitchFamily="34" charset="0"/>
              </a:rPr>
              <a:t>Add to your notes</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Use the recordings to add detail to your notes, but don't forget to summarise and paraphrase in your own words. </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The best way to make notes is to summarise or paraphrase what the lecturer is saying, rather than writing word-for-word.</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You can review your notes at a later date with the help of the recording.</a:t>
            </a: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a:p>
        </p:txBody>
      </p:sp>
    </p:spTree>
    <p:extLst>
      <p:ext uri="{BB962C8B-B14F-4D97-AF65-F5344CB8AC3E}">
        <p14:creationId xmlns:p14="http://schemas.microsoft.com/office/powerpoint/2010/main" val="198462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a:t>Click to add title</a:t>
            </a:r>
            <a:endParaRPr lang="en-GB"/>
          </a:p>
        </p:txBody>
      </p:sp>
      <p:sp>
        <p:nvSpPr>
          <p:cNvPr id="5" name="Slide Number Placeholder 4"/>
          <p:cNvSpPr>
            <a:spLocks noGrp="1"/>
          </p:cNvSpPr>
          <p:nvPr>
            <p:ph type="sldNum" sz="quarter" idx="10"/>
          </p:nvPr>
        </p:nvSpPr>
        <p:spPr>
          <a:xfrm>
            <a:off x="8028525" y="6345352"/>
            <a:ext cx="676275"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424800" y="2322040"/>
            <a:ext cx="3888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hasCustomPrompt="1"/>
          </p:nvPr>
        </p:nvSpPr>
        <p:spPr>
          <a:xfrm>
            <a:off x="4581327" y="2322040"/>
            <a:ext cx="3888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accent1"/>
                </a:solidFill>
              </a:defRPr>
            </a:lvl1pPr>
          </a:lstStyle>
          <a:p>
            <a:r>
              <a:rPr lang="en-US"/>
              <a:t>Click to add title on up to two lines</a:t>
            </a:r>
            <a:endParaRPr lang="en-GB"/>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a:t>Click to add title</a:t>
            </a:r>
            <a:endParaRPr lang="en-GB"/>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a:t>Click to add title</a:t>
            </a:r>
            <a:endParaRPr lang="en-GB"/>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accent1"/>
                </a:solidFill>
              </a:defRPr>
            </a:lvl1pPr>
          </a:lstStyle>
          <a:p>
            <a:r>
              <a:rPr lang="en-US"/>
              <a:t>Click to add title</a:t>
            </a:r>
            <a:endParaRPr lang="en-GB"/>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accent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a:t>Click to add title</a:t>
            </a:r>
            <a:endParaRPr lang="en-GB"/>
          </a:p>
        </p:txBody>
      </p:sp>
      <p:sp>
        <p:nvSpPr>
          <p:cNvPr id="6" name="Content Placeholder 2"/>
          <p:cNvSpPr>
            <a:spLocks noGrp="1"/>
          </p:cNvSpPr>
          <p:nvPr>
            <p:ph idx="11" hasCustomPrompt="1"/>
          </p:nvPr>
        </p:nvSpPr>
        <p:spPr>
          <a:xfrm>
            <a:off x="424800" y="2322040"/>
            <a:ext cx="3888000" cy="3951304"/>
          </a:xfrm>
        </p:spPr>
        <p:txBody>
          <a:bodyPr/>
          <a:lstStyle>
            <a:lvl1pPr>
              <a:buClr>
                <a:schemeClr val="tx2"/>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hasCustomPrompt="1"/>
          </p:nvPr>
        </p:nvSpPr>
        <p:spPr>
          <a:xfrm>
            <a:off x="4581327" y="2322040"/>
            <a:ext cx="3888000" cy="3951304"/>
          </a:xfrm>
        </p:spPr>
        <p:txBody>
          <a:bodyPr/>
          <a:lstStyle>
            <a:lvl1pPr>
              <a:buClrTx/>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4800" y="1340768"/>
            <a:ext cx="8280000" cy="828000"/>
          </a:xfrm>
        </p:spPr>
        <p:txBody>
          <a:bodyPr/>
          <a:lstStyle>
            <a:lvl1pPr>
              <a:defRPr cap="none"/>
            </a:lvl1pPr>
          </a:lstStyle>
          <a:p>
            <a:r>
              <a:rPr lang="en-US"/>
              <a:t>Click to add title</a:t>
            </a:r>
            <a:endParaRPr lang="en-GB"/>
          </a:p>
        </p:txBody>
      </p:sp>
      <p:sp>
        <p:nvSpPr>
          <p:cNvPr id="8" name="Rectangle 13"/>
          <p:cNvSpPr>
            <a:spLocks noGrp="1" noChangeArrowheads="1"/>
          </p:cNvSpPr>
          <p:nvPr>
            <p:ph type="sldNum" sz="quarter" idx="4"/>
          </p:nvPr>
        </p:nvSpPr>
        <p:spPr bwMode="auto">
          <a:xfrm>
            <a:off x="8028525" y="6343280"/>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424800" y="2319968"/>
            <a:ext cx="8280000" cy="3951304"/>
          </a:xfrm>
        </p:spPr>
        <p:txBody>
          <a:bodyPr/>
          <a:lstStyle>
            <a:lvl1pPr>
              <a:buClr>
                <a:schemeClr val="tx2"/>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a:t>Click to add title</a:t>
            </a:r>
            <a:endParaRPr lang="en-GB" altLang="en-US" noProof="0"/>
          </a:p>
        </p:txBody>
      </p:sp>
      <p:sp>
        <p:nvSpPr>
          <p:cNvPr id="3084" name="Rectangle 12"/>
          <p:cNvSpPr>
            <a:spLocks noGrp="1" noChangeArrowheads="1"/>
          </p:cNvSpPr>
          <p:nvPr>
            <p:ph type="subTitle" idx="1" hasCustomPrompt="1"/>
          </p:nvPr>
        </p:nvSpPr>
        <p:spPr>
          <a:xfrm>
            <a:off x="424800" y="4653136"/>
            <a:ext cx="8280000" cy="925512"/>
          </a:xfrm>
        </p:spPr>
        <p:txBody>
          <a:bodyPr/>
          <a:lstStyle>
            <a:lvl1pPr marL="0" indent="0">
              <a:buFontTx/>
              <a:buNone/>
              <a:defRPr sz="2400">
                <a:solidFill>
                  <a:sysClr val="windowText" lastClr="000000"/>
                </a:solidFill>
              </a:defRPr>
            </a:lvl1pPr>
          </a:lstStyle>
          <a:p>
            <a:pPr lvl="0"/>
            <a:r>
              <a:rPr lang="en-US" altLang="en-US" noProof="0"/>
              <a:t>Click to add subtitle</a:t>
            </a:r>
            <a:endParaRPr lang="en-GB" altLang="en-US" noProof="0"/>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417512" y="0"/>
            <a:ext cx="2858344"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a:t>Unit name here, max 2 line, adjust width of box if required</a:t>
            </a:r>
            <a:endParaRPr lang="en-GB"/>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2322040"/>
            <a:ext cx="8280000" cy="3960000"/>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8028525" y="6345352"/>
            <a:ext cx="676275"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424800" y="1342840"/>
            <a:ext cx="8280000" cy="828000"/>
          </a:xfrm>
        </p:spPr>
        <p:txBody>
          <a:bodyPr/>
          <a:lstStyle>
            <a:lvl1pPr>
              <a:defRPr cap="none"/>
            </a:lvl1pPr>
          </a:lstStyle>
          <a:p>
            <a:r>
              <a:rPr lang="en-US"/>
              <a:t>Click to add title</a:t>
            </a:r>
            <a:endParaRPr lang="en-GB"/>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24800" y="476672"/>
            <a:ext cx="8280000" cy="5904656"/>
          </a:xfrm>
        </p:spPr>
        <p:txBody>
          <a:bodyPr/>
          <a:lstStyle>
            <a:lvl1pPr>
              <a:buClr>
                <a:schemeClr val="tx2"/>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a:p>
        </p:txBody>
      </p:sp>
      <p:sp>
        <p:nvSpPr>
          <p:cNvPr id="9" name="Title 1"/>
          <p:cNvSpPr>
            <a:spLocks noGrp="1"/>
          </p:cNvSpPr>
          <p:nvPr>
            <p:ph type="title" hasCustomPrompt="1"/>
          </p:nvPr>
        </p:nvSpPr>
        <p:spPr>
          <a:xfrm>
            <a:off x="251520" y="5785870"/>
            <a:ext cx="8640960" cy="955498"/>
          </a:xfrm>
        </p:spPr>
        <p:txBody>
          <a:bodyPr wrap="square" anchor="t" anchorCtr="0"/>
          <a:lstStyle>
            <a:lvl1pPr>
              <a:lnSpc>
                <a:spcPct val="80000"/>
              </a:lnSpc>
              <a:defRPr sz="3600" cap="none">
                <a:solidFill>
                  <a:schemeClr val="tx2"/>
                </a:solidFill>
              </a:defRPr>
            </a:lvl1pPr>
          </a:lstStyle>
          <a:p>
            <a:r>
              <a:rPr lang="en-US"/>
              <a:t>Click to add title</a:t>
            </a:r>
            <a:endParaRPr lang="en-GB"/>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6095769" cy="6877404"/>
          </a:xfrm>
          <a:solidFill>
            <a:schemeClr val="bg1"/>
          </a:solidFill>
          <a:ln>
            <a:noFill/>
          </a:ln>
        </p:spPr>
        <p:txBody>
          <a:bodyPr/>
          <a:lstStyle>
            <a:lvl1pPr>
              <a:buClrTx/>
              <a:defRPr/>
            </a:lvl1pPr>
          </a:lstStyle>
          <a:p>
            <a:r>
              <a:rPr lang="en-US"/>
              <a:t>Click icon to add picture</a:t>
            </a:r>
            <a:endParaRPr lang="en-GB"/>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tx2"/>
                </a:solidFill>
              </a:defRPr>
            </a:lvl1pPr>
          </a:lstStyle>
          <a:p>
            <a:r>
              <a:rPr lang="en-US"/>
              <a:t>Click to add title</a:t>
            </a:r>
            <a:endParaRPr lang="en-GB"/>
          </a:p>
        </p:txBody>
      </p:sp>
      <p:sp>
        <p:nvSpPr>
          <p:cNvPr id="7" name="Content Placeholder 2"/>
          <p:cNvSpPr>
            <a:spLocks noGrp="1"/>
          </p:cNvSpPr>
          <p:nvPr>
            <p:ph idx="12" hasCustomPrompt="1"/>
          </p:nvPr>
        </p:nvSpPr>
        <p:spPr>
          <a:xfrm>
            <a:off x="6300192" y="2214000"/>
            <a:ext cx="2592288" cy="4383352"/>
          </a:xfrm>
        </p:spPr>
        <p:txBody>
          <a:bodyPr/>
          <a:lstStyle>
            <a:lvl1pPr>
              <a:buClrTx/>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tx2"/>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a:t>Click to add title</a:t>
            </a:r>
            <a:endParaRPr lang="en-GB"/>
          </a:p>
        </p:txBody>
      </p:sp>
      <p:sp>
        <p:nvSpPr>
          <p:cNvPr id="5" name="Slide Number Placeholder 4"/>
          <p:cNvSpPr>
            <a:spLocks noGrp="1"/>
          </p:cNvSpPr>
          <p:nvPr>
            <p:ph type="sldNum" sz="quarter" idx="10"/>
          </p:nvPr>
        </p:nvSpPr>
        <p:spPr>
          <a:xfrm>
            <a:off x="424801" y="6424544"/>
            <a:ext cx="676275" cy="252000"/>
          </a:xfrm>
        </p:spPr>
        <p:txBody>
          <a:bodyPr/>
          <a:lstStyle>
            <a:lvl1pPr algn="l">
              <a:defRPr/>
            </a:lvl1pPr>
          </a:lstStyle>
          <a:p>
            <a:fld id="{7D9A8A42-CDD3-483B-A525-DE73108F9D72}" type="slidenum">
              <a:rPr lang="en-GB" altLang="en-US" smtClean="0"/>
              <a:pPr/>
              <a:t>‹#›</a:t>
            </a:fld>
            <a:endParaRPr lang="en-GB" altLang="en-US"/>
          </a:p>
        </p:txBody>
      </p:sp>
      <p:sp>
        <p:nvSpPr>
          <p:cNvPr id="6" name="Content Placeholder 2"/>
          <p:cNvSpPr>
            <a:spLocks noGrp="1"/>
          </p:cNvSpPr>
          <p:nvPr>
            <p:ph idx="11" hasCustomPrompt="1"/>
          </p:nvPr>
        </p:nvSpPr>
        <p:spPr>
          <a:xfrm>
            <a:off x="424800" y="2322040"/>
            <a:ext cx="3888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hasCustomPrompt="1"/>
          </p:nvPr>
        </p:nvSpPr>
        <p:spPr>
          <a:xfrm>
            <a:off x="4581327" y="2322040"/>
            <a:ext cx="3888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99656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2322040"/>
            <a:ext cx="8280000" cy="3960000"/>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424801" y="6420242"/>
            <a:ext cx="676275" cy="252000"/>
          </a:xfrm>
        </p:spPr>
        <p:txBody>
          <a:bodyPr/>
          <a:lstStyle>
            <a:lvl1pPr algn="l">
              <a:defRPr/>
            </a:lvl1pPr>
          </a:lstStyle>
          <a:p>
            <a:fld id="{DCF6A46F-80AB-49F3-8C7E-9717ED945456}" type="slidenum">
              <a:rPr lang="en-GB" altLang="en-US" smtClean="0"/>
              <a:pPr/>
              <a:t>‹#›</a:t>
            </a:fld>
            <a:endParaRPr lang="en-GB" altLang="en-US"/>
          </a:p>
        </p:txBody>
      </p:sp>
      <p:sp>
        <p:nvSpPr>
          <p:cNvPr id="5" name="Title 1"/>
          <p:cNvSpPr>
            <a:spLocks noGrp="1"/>
          </p:cNvSpPr>
          <p:nvPr>
            <p:ph type="title" hasCustomPrompt="1"/>
          </p:nvPr>
        </p:nvSpPr>
        <p:spPr>
          <a:xfrm>
            <a:off x="424800" y="1342840"/>
            <a:ext cx="8280000" cy="828000"/>
          </a:xfrm>
        </p:spPr>
        <p:txBody>
          <a:bodyPr/>
          <a:lstStyle>
            <a:lvl1pPr>
              <a:defRPr cap="none"/>
            </a:lvl1pPr>
          </a:lstStyle>
          <a:p>
            <a:r>
              <a:rPr lang="en-US"/>
              <a:t>Click to add title</a:t>
            </a:r>
            <a:endParaRPr lang="en-GB"/>
          </a:p>
        </p:txBody>
      </p:sp>
    </p:spTree>
    <p:extLst>
      <p:ext uri="{BB962C8B-B14F-4D97-AF65-F5344CB8AC3E}">
        <p14:creationId xmlns:p14="http://schemas.microsoft.com/office/powerpoint/2010/main" val="40661068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816448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 y="0"/>
            <a:ext cx="6095769"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6783185" y="0"/>
            <a:ext cx="2358184" cy="6877404"/>
          </a:xfrm>
          <a:prstGeom prst="rect">
            <a:avLst/>
          </a:prstGeom>
          <a:solidFill>
            <a:schemeClr val="tx1"/>
          </a:solidFill>
          <a:ln w="38100">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2400" cap="none">
                <a:solidFill>
                  <a:schemeClr val="bg1"/>
                </a:solidFill>
              </a:defRPr>
            </a:lvl1pPr>
          </a:lstStyle>
          <a:p>
            <a:r>
              <a:rPr lang="en-US"/>
              <a:t>Click to add title</a:t>
            </a:r>
            <a:endParaRPr lang="en-GB"/>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796443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 y="0"/>
            <a:ext cx="6095769"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2400" cap="none">
                <a:solidFill>
                  <a:schemeClr val="accent1"/>
                </a:solidFill>
              </a:defRPr>
            </a:lvl1pPr>
          </a:lstStyle>
          <a:p>
            <a:r>
              <a:rPr lang="en-US"/>
              <a:t>Click to add title</a:t>
            </a:r>
            <a:endParaRPr lang="en-GB"/>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34935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653C-3570-3568-FA68-FEA5574392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FA18872-5A13-5A7A-4A09-86BE05B4178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ED8E7E-4DEA-72D4-1754-68A8E8BFC266}"/>
              </a:ext>
            </a:extLst>
          </p:cNvPr>
          <p:cNvSpPr>
            <a:spLocks noGrp="1"/>
          </p:cNvSpPr>
          <p:nvPr>
            <p:ph type="dt" sz="half" idx="10"/>
          </p:nvPr>
        </p:nvSpPr>
        <p:spPr/>
        <p:txBody>
          <a:bodyPr/>
          <a:lstStyle/>
          <a:p>
            <a:fld id="{948A03BA-6D1F-40A8-A0C1-35CC032B7FB4}" type="datetimeFigureOut">
              <a:rPr lang="en-GB" smtClean="0"/>
              <a:t>07/09/2022</a:t>
            </a:fld>
            <a:endParaRPr lang="en-GB"/>
          </a:p>
        </p:txBody>
      </p:sp>
      <p:sp>
        <p:nvSpPr>
          <p:cNvPr id="5" name="Footer Placeholder 4">
            <a:extLst>
              <a:ext uri="{FF2B5EF4-FFF2-40B4-BE49-F238E27FC236}">
                <a16:creationId xmlns:a16="http://schemas.microsoft.com/office/drawing/2014/main" id="{977DC81F-CDF7-AC1E-EABB-0C4AF9978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5A58A-58A8-2586-EF08-1E04D71B1458}"/>
              </a:ext>
            </a:extLst>
          </p:cNvPr>
          <p:cNvSpPr>
            <a:spLocks noGrp="1"/>
          </p:cNvSpPr>
          <p:nvPr>
            <p:ph type="sldNum" sz="quarter" idx="12"/>
          </p:nvPr>
        </p:nvSpPr>
        <p:spPr/>
        <p:txBody>
          <a:bodyPr/>
          <a:lstStyle/>
          <a:p>
            <a:fld id="{26E045B2-E7C5-4D4F-8068-158AE4F1C8A9}" type="slidenum">
              <a:rPr lang="en-GB" smtClean="0"/>
              <a:t>‹#›</a:t>
            </a:fld>
            <a:endParaRPr lang="en-GB"/>
          </a:p>
        </p:txBody>
      </p:sp>
    </p:spTree>
    <p:extLst>
      <p:ext uri="{BB962C8B-B14F-4D97-AF65-F5344CB8AC3E}">
        <p14:creationId xmlns:p14="http://schemas.microsoft.com/office/powerpoint/2010/main" val="144942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a:t>Click to add title</a:t>
            </a:r>
            <a:endParaRPr lang="en-GB"/>
          </a:p>
        </p:txBody>
      </p:sp>
      <p:sp>
        <p:nvSpPr>
          <p:cNvPr id="3" name="Content Placeholder 2"/>
          <p:cNvSpPr>
            <a:spLocks noGrp="1"/>
          </p:cNvSpPr>
          <p:nvPr>
            <p:ph idx="1" hasCustomPrompt="1"/>
          </p:nvPr>
        </p:nvSpPr>
        <p:spPr>
          <a:xfrm>
            <a:off x="424800" y="2322040"/>
            <a:ext cx="828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8028525" y="6345352"/>
            <a:ext cx="676275" cy="252000"/>
          </a:xfrm>
        </p:spPr>
        <p:txBody>
          <a:bodyPr/>
          <a:lstStyle>
            <a:lvl1pPr>
              <a:defRPr>
                <a:solidFill>
                  <a:schemeClr val="bg1"/>
                </a:solidFill>
              </a:defRPr>
            </a:lvl1pPr>
          </a:lstStyle>
          <a:p>
            <a:fld id="{DCF6A46F-80AB-49F3-8C7E-9717ED945456}" type="slidenum">
              <a:rPr lang="en-GB" altLang="en-US" smtClean="0"/>
              <a:pPr/>
              <a:t>‹#›</a:t>
            </a:fld>
            <a:endParaRPr lang="en-GB" altLang="en-US"/>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a:t>Click to add title</a:t>
            </a:r>
            <a:endParaRPr lang="en-GB"/>
          </a:p>
        </p:txBody>
      </p:sp>
      <p:sp>
        <p:nvSpPr>
          <p:cNvPr id="5" name="Slide Number Placeholder 4"/>
          <p:cNvSpPr>
            <a:spLocks noGrp="1"/>
          </p:cNvSpPr>
          <p:nvPr>
            <p:ph type="sldNum" sz="quarter" idx="10"/>
          </p:nvPr>
        </p:nvSpPr>
        <p:spPr>
          <a:xfrm>
            <a:off x="8028525" y="6345352"/>
            <a:ext cx="676275" cy="252000"/>
          </a:xfrm>
        </p:spPr>
        <p:txBody>
          <a:bodyPr/>
          <a:lstStyle>
            <a:lvl1pPr>
              <a:defRPr>
                <a:solidFill>
                  <a:schemeClr val="bg1"/>
                </a:solidFill>
              </a:defRPr>
            </a:lvl1pPr>
          </a:lstStyle>
          <a:p>
            <a:fld id="{7D9A8A42-CDD3-483B-A525-DE73108F9D72}" type="slidenum">
              <a:rPr lang="en-GB" altLang="en-US" smtClean="0"/>
              <a:pPr/>
              <a:t>‹#›</a:t>
            </a:fld>
            <a:endParaRPr lang="en-GB" altLang="en-US"/>
          </a:p>
        </p:txBody>
      </p:sp>
      <p:sp>
        <p:nvSpPr>
          <p:cNvPr id="9" name="Content Placeholder 2"/>
          <p:cNvSpPr>
            <a:spLocks noGrp="1"/>
          </p:cNvSpPr>
          <p:nvPr>
            <p:ph idx="11" hasCustomPrompt="1"/>
          </p:nvPr>
        </p:nvSpPr>
        <p:spPr>
          <a:xfrm>
            <a:off x="424800"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2" hasCustomPrompt="1"/>
          </p:nvPr>
        </p:nvSpPr>
        <p:spPr>
          <a:xfrm>
            <a:off x="4581327"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hasCustomPrompt="1"/>
          </p:nvPr>
        </p:nvSpPr>
        <p:spPr>
          <a:xfrm>
            <a:off x="424800" y="4653136"/>
            <a:ext cx="7920038" cy="925512"/>
          </a:xfrm>
        </p:spPr>
        <p:txBody>
          <a:bodyPr/>
          <a:lstStyle>
            <a:lvl1pPr marL="0" indent="0">
              <a:buFontTx/>
              <a:buNone/>
              <a:defRPr sz="2400">
                <a:solidFill>
                  <a:schemeClr val="bg1"/>
                </a:solidFill>
              </a:defRPr>
            </a:lvl1pPr>
          </a:lstStyle>
          <a:p>
            <a:pPr lvl="0"/>
            <a:r>
              <a:rPr lang="en-US" altLang="en-US" noProof="0"/>
              <a:t>Click to add subtitle</a:t>
            </a:r>
            <a:endParaRPr lang="en-GB" altLang="en-US" noProof="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sp>
        <p:nvSpPr>
          <p:cNvPr id="14"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a:t>Click to add title</a:t>
            </a:r>
            <a:endParaRPr lang="en-GB" altLang="en-US" noProof="0"/>
          </a:p>
        </p:txBody>
      </p:sp>
      <p:sp>
        <p:nvSpPr>
          <p:cNvPr id="15" name="Text Placeholder 2"/>
          <p:cNvSpPr>
            <a:spLocks noGrp="1"/>
          </p:cNvSpPr>
          <p:nvPr>
            <p:ph type="body" sz="quarter" idx="13" hasCustomPrompt="1"/>
          </p:nvPr>
        </p:nvSpPr>
        <p:spPr>
          <a:xfrm>
            <a:off x="417512" y="0"/>
            <a:ext cx="2858344"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a:t>Unit name here, max 2 line, adjust width of box if required</a:t>
            </a:r>
            <a:endParaRPr lang="en-GB"/>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hasCustomPrompt="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a:t>Click to add title on up to two lines</a:t>
            </a:r>
            <a:endParaRPr lang="en-GB"/>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a:t>Click to add title on up to two lines</a:t>
            </a:r>
            <a:endParaRPr lang="en-GB"/>
          </a:p>
        </p:txBody>
      </p:sp>
    </p:spTree>
    <p:extLst>
      <p:ext uri="{BB962C8B-B14F-4D97-AF65-F5344CB8AC3E}">
        <p14:creationId xmlns:p14="http://schemas.microsoft.com/office/powerpoint/2010/main" val="31846638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24800" y="134284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add title</a:t>
            </a:r>
            <a:endParaRPr lang="en-GB" altLang="en-US"/>
          </a:p>
        </p:txBody>
      </p:sp>
      <p:sp>
        <p:nvSpPr>
          <p:cNvPr id="1027" name="Rectangle 3"/>
          <p:cNvSpPr>
            <a:spLocks noGrp="1" noChangeArrowheads="1"/>
          </p:cNvSpPr>
          <p:nvPr>
            <p:ph type="body" idx="1"/>
          </p:nvPr>
        </p:nvSpPr>
        <p:spPr bwMode="auto">
          <a:xfrm>
            <a:off x="424800" y="232204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37"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696" r:id="rId5"/>
    <p:sldLayoutId id="2147483701" r:id="rId6"/>
    <p:sldLayoutId id="2147483702" r:id="rId7"/>
    <p:sldLayoutId id="2147483708" r:id="rId8"/>
    <p:sldLayoutId id="2147483713" r:id="rId9"/>
    <p:sldLayoutId id="2147483709" r:id="rId10"/>
    <p:sldLayoutId id="2147483710" r:id="rId11"/>
    <p:sldLayoutId id="2147483711" r:id="rId12"/>
    <p:sldLayoutId id="2147483712" r:id="rId13"/>
    <p:sldLayoutId id="2147483714" r:id="rId14"/>
    <p:sldLayoutId id="2147483715" r:id="rId15"/>
    <p:sldLayoutId id="2147483716" r:id="rId16"/>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37012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t>Click to add title</a:t>
            </a:r>
            <a:endParaRPr lang="en-GB" altLang="en-US"/>
          </a:p>
        </p:txBody>
      </p:sp>
      <p:sp>
        <p:nvSpPr>
          <p:cNvPr id="1027" name="Rectangle 3"/>
          <p:cNvSpPr>
            <a:spLocks noGrp="1" noChangeArrowheads="1"/>
          </p:cNvSpPr>
          <p:nvPr>
            <p:ph type="body" idx="1"/>
          </p:nvPr>
        </p:nvSpPr>
        <p:spPr bwMode="auto">
          <a:xfrm>
            <a:off x="424800" y="234932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hidden">
          <a:xfrm>
            <a:off x="7765257" y="438150"/>
            <a:ext cx="943769" cy="409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24800" y="134284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add title</a:t>
            </a:r>
            <a:endParaRPr lang="en-GB" altLang="en-US"/>
          </a:p>
        </p:txBody>
      </p:sp>
      <p:sp>
        <p:nvSpPr>
          <p:cNvPr id="1027" name="Rectangle 3"/>
          <p:cNvSpPr>
            <a:spLocks noGrp="1" noChangeArrowheads="1"/>
          </p:cNvSpPr>
          <p:nvPr>
            <p:ph type="body" idx="1"/>
          </p:nvPr>
        </p:nvSpPr>
        <p:spPr bwMode="auto">
          <a:xfrm>
            <a:off x="424800" y="232204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37" name="Rectangle 13"/>
          <p:cNvSpPr>
            <a:spLocks noGrp="1" noChangeArrowheads="1"/>
          </p:cNvSpPr>
          <p:nvPr>
            <p:ph type="sldNum" sz="quarter" idx="4"/>
          </p:nvPr>
        </p:nvSpPr>
        <p:spPr bwMode="auto">
          <a:xfrm>
            <a:off x="424801" y="6371630"/>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9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6" name="Picture 5" descr="A close up of a sign&#10;&#10;Description automatically generated">
            <a:extLst>
              <a:ext uri="{FF2B5EF4-FFF2-40B4-BE49-F238E27FC236}">
                <a16:creationId xmlns:a16="http://schemas.microsoft.com/office/drawing/2014/main" id="{BD34FF2B-EA20-49A9-BCE2-859B68BA5F3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65256" y="5848245"/>
            <a:ext cx="1034954" cy="774790"/>
          </a:xfrm>
          <a:prstGeom prst="rect">
            <a:avLst/>
          </a:prstGeom>
        </p:spPr>
      </p:pic>
    </p:spTree>
    <p:extLst>
      <p:ext uri="{BB962C8B-B14F-4D97-AF65-F5344CB8AC3E}">
        <p14:creationId xmlns:p14="http://schemas.microsoft.com/office/powerpoint/2010/main" val="2585149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hf hdr="0" ftr="0" dt="0"/>
  <p:txStyles>
    <p:titleStyle>
      <a:lvl1pPr algn="l" rtl="0" eaLnBrk="1" fontAlgn="base" hangingPunct="1">
        <a:spcBef>
          <a:spcPct val="0"/>
        </a:spcBef>
        <a:spcAft>
          <a:spcPct val="0"/>
        </a:spcAft>
        <a:defRPr sz="285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2700">
          <a:solidFill>
            <a:schemeClr val="tx2"/>
          </a:solidFill>
          <a:latin typeface="+mn-lt"/>
        </a:defRPr>
      </a:lvl2pPr>
      <a:lvl3pPr algn="l" rtl="0" eaLnBrk="1" fontAlgn="base" hangingPunct="1">
        <a:spcBef>
          <a:spcPct val="0"/>
        </a:spcBef>
        <a:spcAft>
          <a:spcPct val="0"/>
        </a:spcAft>
        <a:defRPr sz="2700">
          <a:solidFill>
            <a:schemeClr val="tx2"/>
          </a:solidFill>
          <a:latin typeface="+mn-lt"/>
        </a:defRPr>
      </a:lvl3pPr>
      <a:lvl4pPr algn="l" rtl="0" eaLnBrk="1" fontAlgn="base" hangingPunct="1">
        <a:spcBef>
          <a:spcPct val="0"/>
        </a:spcBef>
        <a:spcAft>
          <a:spcPct val="0"/>
        </a:spcAft>
        <a:defRPr sz="2700">
          <a:solidFill>
            <a:schemeClr val="tx2"/>
          </a:solidFill>
          <a:latin typeface="+mn-lt"/>
        </a:defRPr>
      </a:lvl4pPr>
      <a:lvl5pPr algn="l" rtl="0" eaLnBrk="1" fontAlgn="base" hangingPunct="1">
        <a:spcBef>
          <a:spcPct val="0"/>
        </a:spcBef>
        <a:spcAft>
          <a:spcPct val="0"/>
        </a:spcAft>
        <a:defRPr sz="2700">
          <a:solidFill>
            <a:schemeClr val="tx2"/>
          </a:solidFill>
          <a:latin typeface="+mn-lt"/>
        </a:defRPr>
      </a:lvl5pPr>
      <a:lvl6pPr marL="342900" algn="l" rtl="0" eaLnBrk="1" fontAlgn="base" hangingPunct="1">
        <a:spcBef>
          <a:spcPct val="0"/>
        </a:spcBef>
        <a:spcAft>
          <a:spcPct val="0"/>
        </a:spcAft>
        <a:defRPr sz="2700">
          <a:solidFill>
            <a:schemeClr val="tx2"/>
          </a:solidFill>
          <a:latin typeface="+mn-lt"/>
        </a:defRPr>
      </a:lvl6pPr>
      <a:lvl7pPr marL="685800" algn="l" rtl="0" eaLnBrk="1" fontAlgn="base" hangingPunct="1">
        <a:spcBef>
          <a:spcPct val="0"/>
        </a:spcBef>
        <a:spcAft>
          <a:spcPct val="0"/>
        </a:spcAft>
        <a:defRPr sz="2700">
          <a:solidFill>
            <a:schemeClr val="tx2"/>
          </a:solidFill>
          <a:latin typeface="+mn-lt"/>
        </a:defRPr>
      </a:lvl7pPr>
      <a:lvl8pPr marL="1028700" algn="l" rtl="0" eaLnBrk="1" fontAlgn="base" hangingPunct="1">
        <a:spcBef>
          <a:spcPct val="0"/>
        </a:spcBef>
        <a:spcAft>
          <a:spcPct val="0"/>
        </a:spcAft>
        <a:defRPr sz="2700">
          <a:solidFill>
            <a:schemeClr val="tx2"/>
          </a:solidFill>
          <a:latin typeface="+mn-lt"/>
        </a:defRPr>
      </a:lvl8pPr>
      <a:lvl9pPr marL="1371600" algn="l" rtl="0" eaLnBrk="1" fontAlgn="base" hangingPunct="1">
        <a:spcBef>
          <a:spcPct val="0"/>
        </a:spcBef>
        <a:spcAft>
          <a:spcPct val="0"/>
        </a:spcAft>
        <a:defRPr sz="2700">
          <a:solidFill>
            <a:schemeClr val="tx2"/>
          </a:solidFill>
          <a:latin typeface="+mn-lt"/>
        </a:defRPr>
      </a:lvl9pPr>
    </p:titleStyle>
    <p:bodyStyle>
      <a:lvl1pPr marL="135000" marR="0" indent="-135000" algn="l" defTabSz="685800" rtl="0" eaLnBrk="1" fontAlgn="base" latinLnBrk="0" hangingPunct="1">
        <a:lnSpc>
          <a:spcPct val="100000"/>
        </a:lnSpc>
        <a:spcBef>
          <a:spcPct val="20000"/>
        </a:spcBef>
        <a:spcAft>
          <a:spcPct val="0"/>
        </a:spcAft>
        <a:buClr>
          <a:schemeClr val="accent1"/>
        </a:buClr>
        <a:buSzTx/>
        <a:buFont typeface="Arial" charset="0"/>
        <a:buChar char="•"/>
        <a:tabLst/>
        <a:defRPr sz="1800" baseline="0">
          <a:solidFill>
            <a:schemeClr val="tx2"/>
          </a:solidFill>
          <a:latin typeface="Arial" panose="020B0604020202020204" pitchFamily="34" charset="0"/>
          <a:ea typeface="+mn-ea"/>
          <a:cs typeface="Arial" panose="020B0604020202020204" pitchFamily="34" charset="0"/>
        </a:defRPr>
      </a:lvl1pPr>
      <a:lvl2pPr marL="405000" marR="0" indent="-135000" algn="l" defTabSz="6858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1800" baseline="0">
          <a:solidFill>
            <a:schemeClr val="tx2"/>
          </a:solidFill>
          <a:latin typeface="Arial" panose="020B0604020202020204" pitchFamily="34" charset="0"/>
          <a:cs typeface="Arial" panose="020B0604020202020204" pitchFamily="34" charset="0"/>
        </a:defRPr>
      </a:lvl2pPr>
      <a:lvl3pPr marL="675000" marR="0" indent="-135000" algn="l" defTabSz="685800" rtl="0" eaLnBrk="1" fontAlgn="base" latinLnBrk="0" hangingPunct="1">
        <a:lnSpc>
          <a:spcPct val="100000"/>
        </a:lnSpc>
        <a:spcBef>
          <a:spcPct val="20000"/>
        </a:spcBef>
        <a:spcAft>
          <a:spcPct val="0"/>
        </a:spcAft>
        <a:buClrTx/>
        <a:buSzTx/>
        <a:buFont typeface="Effra" panose="020B0603020203020204" pitchFamily="34" charset="0"/>
        <a:buChar char="•"/>
        <a:tabLst/>
        <a:defRPr sz="1800" baseline="0">
          <a:solidFill>
            <a:schemeClr val="tx2"/>
          </a:solidFill>
          <a:latin typeface="Arial" panose="020B0604020202020204" pitchFamily="34" charset="0"/>
          <a:cs typeface="Arial" panose="020B0604020202020204" pitchFamily="34" charset="0"/>
        </a:defRPr>
      </a:lvl3pPr>
      <a:lvl4pPr marL="945000" marR="0" indent="-135000" algn="l" defTabSz="685800" rtl="0" eaLnBrk="1" fontAlgn="base" latinLnBrk="0" hangingPunct="1">
        <a:lnSpc>
          <a:spcPct val="100000"/>
        </a:lnSpc>
        <a:spcBef>
          <a:spcPct val="20000"/>
        </a:spcBef>
        <a:spcAft>
          <a:spcPct val="0"/>
        </a:spcAft>
        <a:buClrTx/>
        <a:buSzTx/>
        <a:buFont typeface="Effra" panose="020B0603020203020204" pitchFamily="34" charset="0"/>
        <a:buChar char="&gt;"/>
        <a:tabLst/>
        <a:defRPr sz="1800" baseline="0">
          <a:solidFill>
            <a:schemeClr val="tx2"/>
          </a:solidFill>
          <a:latin typeface="Arial" panose="020B0604020202020204" pitchFamily="34" charset="0"/>
          <a:cs typeface="Arial" panose="020B0604020202020204" pitchFamily="34" charset="0"/>
        </a:defRPr>
      </a:lvl4pPr>
      <a:lvl5pPr marL="1215000" marR="0" indent="-135000" algn="l" defTabSz="685800" rtl="0" eaLnBrk="1" fontAlgn="base" latinLnBrk="0" hangingPunct="1">
        <a:lnSpc>
          <a:spcPct val="100000"/>
        </a:lnSpc>
        <a:spcBef>
          <a:spcPct val="20000"/>
        </a:spcBef>
        <a:spcAft>
          <a:spcPct val="0"/>
        </a:spcAft>
        <a:buClrTx/>
        <a:buSzTx/>
        <a:buFont typeface="Effra" panose="020B0603020203020204" pitchFamily="34" charset="0"/>
        <a:buChar char="-"/>
        <a:tabLst/>
        <a:defRPr sz="1800" baseline="0">
          <a:solidFill>
            <a:schemeClr val="tx2"/>
          </a:solidFill>
          <a:latin typeface="Arial" panose="020B0604020202020204" pitchFamily="34" charset="0"/>
          <a:cs typeface="Arial" panose="020B0604020202020204" pitchFamily="34" charset="0"/>
        </a:defRPr>
      </a:lvl5pPr>
      <a:lvl6pPr marL="18859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6pPr>
      <a:lvl7pPr marL="22288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7pPr>
      <a:lvl8pPr marL="25717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8pPr>
      <a:lvl9pPr marL="2914650" indent="-171450" algn="l" rtl="0" eaLnBrk="1" fontAlgn="base" hangingPunct="1">
        <a:lnSpc>
          <a:spcPct val="110000"/>
        </a:lnSpc>
        <a:spcBef>
          <a:spcPct val="10000"/>
        </a:spcBef>
        <a:spcAft>
          <a:spcPct val="0"/>
        </a:spcAft>
        <a:buClr>
          <a:schemeClr val="tx2"/>
        </a:buClr>
        <a:buFont typeface="Effra" pitchFamily="2" charset="0"/>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reading.ac.uk/essentials/Study/learning-captu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01D9-F244-42F5-AB4A-7C14672C32A7}"/>
              </a:ext>
            </a:extLst>
          </p:cNvPr>
          <p:cNvSpPr>
            <a:spLocks noGrp="1"/>
          </p:cNvSpPr>
          <p:nvPr>
            <p:ph type="title"/>
          </p:nvPr>
        </p:nvSpPr>
        <p:spPr>
          <a:xfrm>
            <a:off x="652436" y="386506"/>
            <a:ext cx="8280000" cy="828000"/>
          </a:xfrm>
        </p:spPr>
        <p:txBody>
          <a:bodyPr/>
          <a:lstStyle/>
          <a:p>
            <a:r>
              <a:rPr lang="en-GB" sz="3200" dirty="0"/>
              <a:t>What is Classroom Capture?</a:t>
            </a:r>
          </a:p>
        </p:txBody>
      </p:sp>
      <p:sp>
        <p:nvSpPr>
          <p:cNvPr id="3" name="Slide Number Placeholder 2">
            <a:extLst>
              <a:ext uri="{FF2B5EF4-FFF2-40B4-BE49-F238E27FC236}">
                <a16:creationId xmlns:a16="http://schemas.microsoft.com/office/drawing/2014/main" id="{634E9A65-BB16-4925-AD85-3589BAE5E2C6}"/>
              </a:ext>
            </a:extLst>
          </p:cNvPr>
          <p:cNvSpPr>
            <a:spLocks noGrp="1"/>
          </p:cNvSpPr>
          <p:nvPr>
            <p:ph type="sldNum" sz="quarter" idx="10"/>
          </p:nvPr>
        </p:nvSpPr>
        <p:spPr/>
        <p:txBody>
          <a:bodyPr/>
          <a:lstStyle/>
          <a:p>
            <a:fld id="{7D9A8A42-CDD3-483B-A525-DE73108F9D72}" type="slidenum">
              <a:rPr lang="en-GB" altLang="en-US" smtClean="0"/>
              <a:pPr/>
              <a:t>1</a:t>
            </a:fld>
            <a:endParaRPr lang="en-GB" altLang="en-US" dirty="0"/>
          </a:p>
        </p:txBody>
      </p:sp>
      <p:sp>
        <p:nvSpPr>
          <p:cNvPr id="6" name="TextBox 5">
            <a:extLst>
              <a:ext uri="{FF2B5EF4-FFF2-40B4-BE49-F238E27FC236}">
                <a16:creationId xmlns:a16="http://schemas.microsoft.com/office/drawing/2014/main" id="{4F767FE8-A99B-9476-86FC-83D1EC0CBFEA}"/>
              </a:ext>
            </a:extLst>
          </p:cNvPr>
          <p:cNvSpPr txBox="1"/>
          <p:nvPr/>
        </p:nvSpPr>
        <p:spPr>
          <a:xfrm>
            <a:off x="652436" y="1452093"/>
            <a:ext cx="4311450" cy="4154984"/>
          </a:xfrm>
          <a:prstGeom prst="rect">
            <a:avLst/>
          </a:prstGeom>
          <a:noFill/>
        </p:spPr>
        <p:txBody>
          <a:bodyPr wrap="square">
            <a:spAutoFit/>
          </a:bodyPr>
          <a:lstStyle/>
          <a:p>
            <a:r>
              <a:rPr lang="en-GB" sz="2200" b="0" i="0" dirty="0">
                <a:solidFill>
                  <a:srgbClr val="41444D"/>
                </a:solidFill>
                <a:effectLst/>
              </a:rPr>
              <a:t>The University has a new classroom capture platform called </a:t>
            </a:r>
            <a:r>
              <a:rPr lang="en-GB" sz="2200" b="1" i="0" dirty="0">
                <a:solidFill>
                  <a:srgbClr val="2A2AB3"/>
                </a:solidFill>
                <a:effectLst/>
              </a:rPr>
              <a:t>YuJa</a:t>
            </a:r>
            <a:r>
              <a:rPr lang="en-GB" sz="2200" b="0" i="0" dirty="0">
                <a:solidFill>
                  <a:srgbClr val="41444D"/>
                </a:solidFill>
                <a:effectLst/>
              </a:rPr>
              <a:t>.</a:t>
            </a:r>
          </a:p>
          <a:p>
            <a:endParaRPr lang="en-GB" sz="2200" b="0" i="0" dirty="0">
              <a:solidFill>
                <a:srgbClr val="41444D"/>
              </a:solidFill>
              <a:effectLst/>
            </a:endParaRPr>
          </a:p>
          <a:p>
            <a:r>
              <a:rPr lang="en-GB" sz="2200" b="0" i="0" dirty="0">
                <a:solidFill>
                  <a:srgbClr val="41444D"/>
                </a:solidFill>
                <a:effectLst/>
              </a:rPr>
              <a:t>YuJa can </a:t>
            </a:r>
            <a:r>
              <a:rPr lang="en-GB" sz="2200" b="1" i="0" dirty="0">
                <a:solidFill>
                  <a:srgbClr val="2A2AB3"/>
                </a:solidFill>
                <a:effectLst/>
              </a:rPr>
              <a:t>record your taught sessions</a:t>
            </a:r>
            <a:r>
              <a:rPr lang="en-GB" sz="2200" b="1" i="0" dirty="0">
                <a:solidFill>
                  <a:schemeClr val="accent6">
                    <a:lumMod val="75000"/>
                  </a:schemeClr>
                </a:solidFill>
                <a:effectLst/>
              </a:rPr>
              <a:t> </a:t>
            </a:r>
            <a:r>
              <a:rPr lang="en-GB" sz="2200" b="0" i="0" dirty="0">
                <a:solidFill>
                  <a:srgbClr val="41444D"/>
                </a:solidFill>
                <a:effectLst/>
              </a:rPr>
              <a:t>where appropriate.</a:t>
            </a:r>
          </a:p>
          <a:p>
            <a:endParaRPr lang="en-GB" sz="2200" b="0" i="0" dirty="0">
              <a:solidFill>
                <a:srgbClr val="41444D"/>
              </a:solidFill>
              <a:effectLst/>
            </a:endParaRPr>
          </a:p>
          <a:p>
            <a:r>
              <a:rPr lang="en-GB" sz="2200" b="1" i="0" dirty="0">
                <a:solidFill>
                  <a:srgbClr val="2A2AB3"/>
                </a:solidFill>
                <a:effectLst/>
              </a:rPr>
              <a:t>170+ teaching rooms</a:t>
            </a:r>
            <a:r>
              <a:rPr lang="en-GB" sz="2200" b="0" i="0" dirty="0">
                <a:solidFill>
                  <a:srgbClr val="2A2AB3"/>
                </a:solidFill>
                <a:effectLst/>
              </a:rPr>
              <a:t> </a:t>
            </a:r>
            <a:r>
              <a:rPr lang="en-GB" sz="2200" b="0" i="0" dirty="0">
                <a:solidFill>
                  <a:srgbClr val="41444D"/>
                </a:solidFill>
                <a:effectLst/>
              </a:rPr>
              <a:t>have classroom capture.</a:t>
            </a:r>
          </a:p>
          <a:p>
            <a:r>
              <a:rPr lang="en-GB" sz="2200" b="0" i="0" dirty="0">
                <a:solidFill>
                  <a:srgbClr val="41444D"/>
                </a:solidFill>
                <a:effectLst/>
              </a:rPr>
              <a:t> </a:t>
            </a:r>
          </a:p>
          <a:p>
            <a:r>
              <a:rPr lang="en-GB" sz="2200" dirty="0">
                <a:solidFill>
                  <a:srgbClr val="41444D"/>
                </a:solidFill>
              </a:rPr>
              <a:t>Access recordings in your </a:t>
            </a:r>
            <a:r>
              <a:rPr lang="en-GB" sz="2200" b="1" dirty="0">
                <a:solidFill>
                  <a:srgbClr val="2A2AB3"/>
                </a:solidFill>
              </a:rPr>
              <a:t>Blackboard</a:t>
            </a:r>
            <a:r>
              <a:rPr lang="en-GB" sz="2200" dirty="0">
                <a:solidFill>
                  <a:srgbClr val="41444D"/>
                </a:solidFill>
              </a:rPr>
              <a:t> module.</a:t>
            </a:r>
            <a:endParaRPr lang="en-GB" sz="2200" i="0" dirty="0">
              <a:solidFill>
                <a:srgbClr val="000000"/>
              </a:solidFill>
              <a:effectLst/>
            </a:endParaRPr>
          </a:p>
        </p:txBody>
      </p:sp>
      <p:pic>
        <p:nvPicPr>
          <p:cNvPr id="25" name="Picture 24" descr="A picture containing graphical user interface&#10;&#10;Description automatically generated">
            <a:extLst>
              <a:ext uri="{FF2B5EF4-FFF2-40B4-BE49-F238E27FC236}">
                <a16:creationId xmlns:a16="http://schemas.microsoft.com/office/drawing/2014/main" id="{B117BECD-3CEB-1842-571A-4D975D66E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6" y="1695252"/>
            <a:ext cx="3740915" cy="3740915"/>
          </a:xfrm>
          <a:prstGeom prst="rect">
            <a:avLst/>
          </a:prstGeom>
        </p:spPr>
      </p:pic>
      <p:sp>
        <p:nvSpPr>
          <p:cNvPr id="28" name="TextBox 27">
            <a:extLst>
              <a:ext uri="{FF2B5EF4-FFF2-40B4-BE49-F238E27FC236}">
                <a16:creationId xmlns:a16="http://schemas.microsoft.com/office/drawing/2014/main" id="{87E58C62-018C-69B7-449D-4CB878FD9FF6}"/>
              </a:ext>
            </a:extLst>
          </p:cNvPr>
          <p:cNvSpPr txBox="1"/>
          <p:nvPr/>
        </p:nvSpPr>
        <p:spPr>
          <a:xfrm>
            <a:off x="652436" y="5955831"/>
            <a:ext cx="7552450" cy="338554"/>
          </a:xfrm>
          <a:prstGeom prst="rect">
            <a:avLst/>
          </a:prstGeom>
          <a:noFill/>
        </p:spPr>
        <p:txBody>
          <a:bodyPr wrap="square">
            <a:spAutoFit/>
          </a:bodyPr>
          <a:lstStyle/>
          <a:p>
            <a:r>
              <a:rPr lang="en-GB" sz="1600" dirty="0">
                <a:solidFill>
                  <a:srgbClr val="41444D"/>
                </a:solidFill>
              </a:rPr>
              <a:t>More info </a:t>
            </a:r>
            <a:r>
              <a:rPr lang="en-GB" sz="1600" dirty="0">
                <a:solidFill>
                  <a:srgbClr val="D2002E"/>
                </a:solidFill>
                <a:hlinkClick r:id="rId4">
                  <a:extLst>
                    <a:ext uri="{A12FA001-AC4F-418D-AE19-62706E023703}">
                      <ahyp:hlinkClr xmlns:ahyp="http://schemas.microsoft.com/office/drawing/2018/hyperlinkcolor" val="tx"/>
                    </a:ext>
                  </a:extLst>
                </a:hlinkClick>
              </a:rPr>
              <a:t>https://www.reading.ac.uk/essentials/Study/learning-capture</a:t>
            </a:r>
            <a:r>
              <a:rPr lang="en-GB" sz="1600" dirty="0">
                <a:solidFill>
                  <a:srgbClr val="D2002E"/>
                </a:solidFill>
              </a:rPr>
              <a:t> </a:t>
            </a:r>
            <a:endParaRPr lang="en-GB" sz="1600" i="0" dirty="0">
              <a:solidFill>
                <a:srgbClr val="D2002E"/>
              </a:solidFill>
              <a:effectLst/>
            </a:endParaRPr>
          </a:p>
        </p:txBody>
      </p:sp>
      <p:pic>
        <p:nvPicPr>
          <p:cNvPr id="30" name="Picture 29" descr="Qr code linking to https://www.reading.ac.uk/essentials/Study/learning-capture">
            <a:extLst>
              <a:ext uri="{FF2B5EF4-FFF2-40B4-BE49-F238E27FC236}">
                <a16:creationId xmlns:a16="http://schemas.microsoft.com/office/drawing/2014/main" id="{DA5A0B09-9BC9-9986-5E9E-7EC43434D6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7163" y="4988735"/>
            <a:ext cx="1427637" cy="1427637"/>
          </a:xfrm>
          <a:prstGeom prst="rect">
            <a:avLst/>
          </a:prstGeom>
        </p:spPr>
      </p:pic>
    </p:spTree>
    <p:extLst>
      <p:ext uri="{BB962C8B-B14F-4D97-AF65-F5344CB8AC3E}">
        <p14:creationId xmlns:p14="http://schemas.microsoft.com/office/powerpoint/2010/main" val="40667253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01D9-F244-42F5-AB4A-7C14672C32A7}"/>
              </a:ext>
            </a:extLst>
          </p:cNvPr>
          <p:cNvSpPr>
            <a:spLocks noGrp="1"/>
          </p:cNvSpPr>
          <p:nvPr>
            <p:ph type="title"/>
          </p:nvPr>
        </p:nvSpPr>
        <p:spPr>
          <a:xfrm>
            <a:off x="562629" y="663142"/>
            <a:ext cx="6507643" cy="828000"/>
          </a:xfrm>
        </p:spPr>
        <p:txBody>
          <a:bodyPr/>
          <a:lstStyle/>
          <a:p>
            <a:r>
              <a:rPr lang="en-GB" sz="3200" dirty="0"/>
              <a:t>Getting the most out of classroom capture</a:t>
            </a:r>
          </a:p>
        </p:txBody>
      </p:sp>
      <p:sp>
        <p:nvSpPr>
          <p:cNvPr id="7" name="Content Placeholder 6">
            <a:extLst>
              <a:ext uri="{FF2B5EF4-FFF2-40B4-BE49-F238E27FC236}">
                <a16:creationId xmlns:a16="http://schemas.microsoft.com/office/drawing/2014/main" id="{E120BEA7-C971-4FF0-BDDC-6BB506518F22}"/>
              </a:ext>
            </a:extLst>
          </p:cNvPr>
          <p:cNvSpPr>
            <a:spLocks noGrp="1"/>
          </p:cNvSpPr>
          <p:nvPr>
            <p:ph idx="1"/>
          </p:nvPr>
        </p:nvSpPr>
        <p:spPr>
          <a:xfrm>
            <a:off x="424800" y="2146380"/>
            <a:ext cx="8280000" cy="3960000"/>
          </a:xfrm>
        </p:spPr>
        <p:txBody>
          <a:bodyPr/>
          <a:lstStyle/>
          <a:p>
            <a:pPr marL="0" indent="0">
              <a:buNone/>
            </a:pPr>
            <a:endParaRPr lang="en-GB" b="1" dirty="0"/>
          </a:p>
          <a:p>
            <a:pPr marL="179705" indent="-179705"/>
            <a:endParaRPr lang="en-GB" dirty="0"/>
          </a:p>
        </p:txBody>
      </p:sp>
      <p:sp>
        <p:nvSpPr>
          <p:cNvPr id="3" name="Slide Number Placeholder 2">
            <a:extLst>
              <a:ext uri="{FF2B5EF4-FFF2-40B4-BE49-F238E27FC236}">
                <a16:creationId xmlns:a16="http://schemas.microsoft.com/office/drawing/2014/main" id="{634E9A65-BB16-4925-AD85-3589BAE5E2C6}"/>
              </a:ext>
            </a:extLst>
          </p:cNvPr>
          <p:cNvSpPr>
            <a:spLocks noGrp="1"/>
          </p:cNvSpPr>
          <p:nvPr>
            <p:ph type="sldNum" sz="quarter" idx="10"/>
          </p:nvPr>
        </p:nvSpPr>
        <p:spPr/>
        <p:txBody>
          <a:bodyPr/>
          <a:lstStyle/>
          <a:p>
            <a:fld id="{7D9A8A42-CDD3-483B-A525-DE73108F9D72}" type="slidenum">
              <a:rPr lang="en-GB" altLang="en-US" smtClean="0"/>
              <a:pPr/>
              <a:t>2</a:t>
            </a:fld>
            <a:endParaRPr lang="en-GB" altLang="en-US"/>
          </a:p>
        </p:txBody>
      </p:sp>
      <p:sp>
        <p:nvSpPr>
          <p:cNvPr id="6" name="TextBox 5">
            <a:extLst>
              <a:ext uri="{FF2B5EF4-FFF2-40B4-BE49-F238E27FC236}">
                <a16:creationId xmlns:a16="http://schemas.microsoft.com/office/drawing/2014/main" id="{4F767FE8-A99B-9476-86FC-83D1EC0CBFEA}"/>
              </a:ext>
            </a:extLst>
          </p:cNvPr>
          <p:cNvSpPr txBox="1"/>
          <p:nvPr/>
        </p:nvSpPr>
        <p:spPr>
          <a:xfrm>
            <a:off x="1231702" y="1844553"/>
            <a:ext cx="7022611" cy="4708981"/>
          </a:xfrm>
          <a:prstGeom prst="rect">
            <a:avLst/>
          </a:prstGeom>
          <a:noFill/>
        </p:spPr>
        <p:txBody>
          <a:bodyPr wrap="square">
            <a:spAutoFit/>
          </a:bodyPr>
          <a:lstStyle/>
          <a:p>
            <a:r>
              <a:rPr lang="en-GB" b="1" dirty="0">
                <a:solidFill>
                  <a:srgbClr val="000000"/>
                </a:solidFill>
                <a:latin typeface="Calibri" panose="020F0502020204030204" pitchFamily="34" charset="0"/>
              </a:rPr>
              <a:t>Attend lectures</a:t>
            </a:r>
          </a:p>
          <a:p>
            <a:r>
              <a:rPr lang="en-GB" dirty="0">
                <a:solidFill>
                  <a:srgbClr val="000000"/>
                </a:solidFill>
                <a:latin typeface="Calibri" panose="020F0502020204030204" pitchFamily="34" charset="0"/>
              </a:rPr>
              <a:t>Recordings are a great extra resource. They’re not a substitute for attending in-person. </a:t>
            </a:r>
          </a:p>
          <a:p>
            <a:endParaRPr lang="en-GB" dirty="0">
              <a:solidFill>
                <a:srgbClr val="000000"/>
              </a:solidFill>
              <a:latin typeface="Calibri" panose="020F0502020204030204" pitchFamily="34" charset="0"/>
            </a:endParaRPr>
          </a:p>
          <a:p>
            <a:pPr algn="l" rtl="0" fontAlgn="base"/>
            <a:r>
              <a:rPr lang="en-GB" sz="2000" b="1" i="0" dirty="0">
                <a:solidFill>
                  <a:srgbClr val="000000"/>
                </a:solidFill>
                <a:effectLst/>
                <a:latin typeface="Calibri" panose="020F0502020204030204" pitchFamily="34" charset="0"/>
              </a:rPr>
              <a:t>Re-watch the bits you need</a:t>
            </a:r>
          </a:p>
          <a:p>
            <a:pPr algn="l" rtl="0" fontAlgn="base"/>
            <a:r>
              <a:rPr lang="en-GB" dirty="0">
                <a:solidFill>
                  <a:srgbClr val="000000"/>
                </a:solidFill>
                <a:latin typeface="Calibri" panose="020F0502020204030204" pitchFamily="34" charset="0"/>
              </a:rPr>
              <a:t>Use recordings to revisit parts you don’t understand rather than the full recording.</a:t>
            </a:r>
          </a:p>
          <a:p>
            <a:pPr algn="l" rtl="0" fontAlgn="base"/>
            <a:endParaRPr lang="en-GB" sz="2000" b="1" i="0" dirty="0">
              <a:solidFill>
                <a:srgbClr val="000000"/>
              </a:solidFill>
              <a:effectLst/>
              <a:latin typeface="Calibri" panose="020F0502020204030204" pitchFamily="34" charset="0"/>
            </a:endParaRPr>
          </a:p>
          <a:p>
            <a:pPr algn="l" rtl="0" fontAlgn="base"/>
            <a:r>
              <a:rPr lang="en-GB" sz="2000" b="1" i="0" dirty="0">
                <a:solidFill>
                  <a:srgbClr val="000000"/>
                </a:solidFill>
                <a:effectLst/>
                <a:latin typeface="Calibri" panose="020F0502020204030204" pitchFamily="34" charset="0"/>
              </a:rPr>
              <a:t>Use as a regular part of your study</a:t>
            </a:r>
          </a:p>
          <a:p>
            <a:pPr algn="l" rtl="0" fontAlgn="base"/>
            <a:r>
              <a:rPr lang="en-GB" dirty="0">
                <a:solidFill>
                  <a:srgbClr val="000000"/>
                </a:solidFill>
                <a:latin typeface="Calibri" panose="020F0502020204030204" pitchFamily="34" charset="0"/>
              </a:rPr>
              <a:t>Don’t binge-watch before exams! Space out your learning and rewatch sessions each week. </a:t>
            </a:r>
          </a:p>
          <a:p>
            <a:pPr algn="l" rtl="0" fontAlgn="base"/>
            <a:endParaRPr lang="en-GB" dirty="0">
              <a:solidFill>
                <a:srgbClr val="000000"/>
              </a:solidFill>
              <a:latin typeface="Calibri" panose="020F0502020204030204" pitchFamily="34" charset="0"/>
            </a:endParaRPr>
          </a:p>
          <a:p>
            <a:pPr algn="l" rtl="0" fontAlgn="base"/>
            <a:r>
              <a:rPr lang="en-GB" sz="2000" b="1" i="0" dirty="0">
                <a:solidFill>
                  <a:srgbClr val="000000"/>
                </a:solidFill>
                <a:effectLst/>
                <a:latin typeface="Calibri" panose="020F0502020204030204" pitchFamily="34" charset="0"/>
              </a:rPr>
              <a:t>Add to your notes</a:t>
            </a:r>
          </a:p>
          <a:p>
            <a:pPr algn="l" rtl="0" fontAlgn="base"/>
            <a:r>
              <a:rPr lang="en-GB" sz="2000" i="0" dirty="0">
                <a:solidFill>
                  <a:srgbClr val="000000"/>
                </a:solidFill>
                <a:effectLst/>
                <a:latin typeface="Calibri" panose="020F0502020204030204" pitchFamily="34" charset="0"/>
              </a:rPr>
              <a:t>Don’t be anxious about writing down every wor</a:t>
            </a:r>
            <a:r>
              <a:rPr lang="en-GB" dirty="0">
                <a:solidFill>
                  <a:srgbClr val="000000"/>
                </a:solidFill>
                <a:latin typeface="Calibri" panose="020F0502020204030204" pitchFamily="34" charset="0"/>
              </a:rPr>
              <a:t>d. You can revisit the recording later. Try to focus on understanding the lecture.</a:t>
            </a:r>
            <a:endParaRPr lang="en-GB" sz="2000" i="0" dirty="0">
              <a:solidFill>
                <a:srgbClr val="000000"/>
              </a:solidFill>
              <a:effectLst/>
              <a:latin typeface="Calibri" panose="020F0502020204030204" pitchFamily="34" charset="0"/>
            </a:endParaRPr>
          </a:p>
        </p:txBody>
      </p:sp>
      <p:pic>
        <p:nvPicPr>
          <p:cNvPr id="11" name="Graphic 10" descr="Daily calendar outline">
            <a:extLst>
              <a:ext uri="{FF2B5EF4-FFF2-40B4-BE49-F238E27FC236}">
                <a16:creationId xmlns:a16="http://schemas.microsoft.com/office/drawing/2014/main" id="{BC460A27-C61B-0594-6BE6-A37687214D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561" y="1838560"/>
            <a:ext cx="665382" cy="665382"/>
          </a:xfrm>
          <a:prstGeom prst="rect">
            <a:avLst/>
          </a:prstGeom>
        </p:spPr>
      </p:pic>
      <p:pic>
        <p:nvPicPr>
          <p:cNvPr id="15" name="Graphic 14" descr="Eye outline">
            <a:extLst>
              <a:ext uri="{FF2B5EF4-FFF2-40B4-BE49-F238E27FC236}">
                <a16:creationId xmlns:a16="http://schemas.microsoft.com/office/drawing/2014/main" id="{55FBF603-4E90-B4AD-53EA-A355CA2FF3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561" y="2987546"/>
            <a:ext cx="665382" cy="665382"/>
          </a:xfrm>
          <a:prstGeom prst="rect">
            <a:avLst/>
          </a:prstGeom>
        </p:spPr>
      </p:pic>
      <p:pic>
        <p:nvPicPr>
          <p:cNvPr id="17" name="Graphic 16" descr="Bar graph with upward trend outline">
            <a:extLst>
              <a:ext uri="{FF2B5EF4-FFF2-40B4-BE49-F238E27FC236}">
                <a16:creationId xmlns:a16="http://schemas.microsoft.com/office/drawing/2014/main" id="{4EBA932C-EE90-4224-E5FB-F50FA9451B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561" y="4348066"/>
            <a:ext cx="665382" cy="665382"/>
          </a:xfrm>
          <a:prstGeom prst="rect">
            <a:avLst/>
          </a:prstGeom>
        </p:spPr>
      </p:pic>
      <p:pic>
        <p:nvPicPr>
          <p:cNvPr id="23" name="Graphic 22" descr="Clipboard outline">
            <a:extLst>
              <a:ext uri="{FF2B5EF4-FFF2-40B4-BE49-F238E27FC236}">
                <a16:creationId xmlns:a16="http://schemas.microsoft.com/office/drawing/2014/main" id="{1DA1E7DB-05E2-50C0-59EE-52BF236E78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561" y="5560484"/>
            <a:ext cx="665382" cy="665382"/>
          </a:xfrm>
          <a:prstGeom prst="rect">
            <a:avLst/>
          </a:prstGeom>
        </p:spPr>
      </p:pic>
    </p:spTree>
    <p:extLst>
      <p:ext uri="{BB962C8B-B14F-4D97-AF65-F5344CB8AC3E}">
        <p14:creationId xmlns:p14="http://schemas.microsoft.com/office/powerpoint/2010/main" val="1150735656"/>
      </p:ext>
    </p:extLst>
  </p:cSld>
  <p:clrMapOvr>
    <a:masterClrMapping/>
  </p:clrMapOvr>
  <p:transition>
    <p:fade/>
  </p:transition>
</p:sld>
</file>

<file path=ppt/theme/theme1.xml><?xml version="1.0" encoding="utf-8"?>
<a:theme xmlns:a="http://schemas.openxmlformats.org/drawingml/2006/main" name="UoR Theme">
  <a:themeElements>
    <a:clrScheme name="Custom 1">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UoR Theme">
  <a:themeElements>
    <a:clrScheme name="Custom 1">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871F42157A9488093347125CDD968" ma:contentTypeVersion="12" ma:contentTypeDescription="Create a new document." ma:contentTypeScope="" ma:versionID="c0464dac64270675700de80122e566d0">
  <xsd:schema xmlns:xsd="http://www.w3.org/2001/XMLSchema" xmlns:xs="http://www.w3.org/2001/XMLSchema" xmlns:p="http://schemas.microsoft.com/office/2006/metadata/properties" xmlns:ns2="25a7cf85-0bdb-488c-bee3-c5a12f3d4e16" xmlns:ns3="6128228f-e935-49ed-90d9-028deb5095cb" targetNamespace="http://schemas.microsoft.com/office/2006/metadata/properties" ma:root="true" ma:fieldsID="7af227b2b80a57fe4002a315f86fe5c5" ns2:_="" ns3:_="">
    <xsd:import namespace="25a7cf85-0bdb-488c-bee3-c5a12f3d4e16"/>
    <xsd:import namespace="6128228f-e935-49ed-90d9-028deb5095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cf85-0bdb-488c-bee3-c5a12f3d4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28228f-e935-49ed-90d9-028deb5095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7E094B-E46B-4170-BEBE-87A6251D53D4}">
  <ds:schemaRefs>
    <ds:schemaRef ds:uri="25a7cf85-0bdb-488c-bee3-c5a12f3d4e16"/>
    <ds:schemaRef ds:uri="6128228f-e935-49ed-90d9-028deb5095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F82F17-E89A-4CBC-A960-B2507065375B}">
  <ds:schemaRefs>
    <ds:schemaRef ds:uri="http://schemas.microsoft.com/sharepoint/v3/contenttype/forms"/>
  </ds:schemaRefs>
</ds:datastoreItem>
</file>

<file path=customXml/itemProps3.xml><?xml version="1.0" encoding="utf-8"?>
<ds:datastoreItem xmlns:ds="http://schemas.openxmlformats.org/officeDocument/2006/customXml" ds:itemID="{B162BA9A-47B5-46F9-AC87-879827F2E742}">
  <ds:schemaRefs>
    <ds:schemaRef ds:uri="25a7cf85-0bdb-488c-bee3-c5a12f3d4e16"/>
    <ds:schemaRef ds:uri="6128228f-e935-49ed-90d9-028deb5095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UoR_PPT_standard_updated_Dec_2019</Template>
  <TotalTime>0</TotalTime>
  <Words>569</Words>
  <Application>Microsoft Office PowerPoint</Application>
  <PresentationFormat>On-screen Show (4:3)</PresentationFormat>
  <Paragraphs>49</Paragraphs>
  <Slides>2</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vt:i4>
      </vt:variant>
    </vt:vector>
  </HeadingPairs>
  <TitlesOfParts>
    <vt:vector size="9" baseType="lpstr">
      <vt:lpstr>Arial Bold</vt:lpstr>
      <vt:lpstr>Effra</vt:lpstr>
      <vt:lpstr>Arial</vt:lpstr>
      <vt:lpstr>Calibri</vt:lpstr>
      <vt:lpstr>UoR Theme</vt:lpstr>
      <vt:lpstr>1_UoR Theme off-white background</vt:lpstr>
      <vt:lpstr>UoR Theme</vt:lpstr>
      <vt:lpstr>What is Classroom Capture?</vt:lpstr>
      <vt:lpstr>Getting the most out of classroom capture</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Jones</dc:creator>
  <cp:lastModifiedBy>Emma Herrod</cp:lastModifiedBy>
  <cp:revision>26</cp:revision>
  <cp:lastPrinted>2006-09-19T14:59:33Z</cp:lastPrinted>
  <dcterms:created xsi:type="dcterms:W3CDTF">2021-05-28T09:51:26Z</dcterms:created>
  <dcterms:modified xsi:type="dcterms:W3CDTF">2022-09-08T21:40:51Z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0x0101002A2871F42157A9488093347125CDD968</vt:lpwstr>
  </property>
</Properties>
</file>